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8" r:id="rId4"/>
    <p:sldMasterId id="2147483849" r:id="rId5"/>
    <p:sldMasterId id="2147483924" r:id="rId6"/>
    <p:sldMasterId id="2147483940" r:id="rId7"/>
  </p:sldMasterIdLst>
  <p:notesMasterIdLst>
    <p:notesMasterId r:id="rId47"/>
  </p:notesMasterIdLst>
  <p:handoutMasterIdLst>
    <p:handoutMasterId r:id="rId48"/>
  </p:handoutMasterIdLst>
  <p:sldIdLst>
    <p:sldId id="4968" r:id="rId8"/>
    <p:sldId id="4957" r:id="rId9"/>
    <p:sldId id="2147308624" r:id="rId10"/>
    <p:sldId id="2147308625" r:id="rId11"/>
    <p:sldId id="2147478646" r:id="rId12"/>
    <p:sldId id="4967" r:id="rId13"/>
    <p:sldId id="4969" r:id="rId14"/>
    <p:sldId id="2147478654" r:id="rId15"/>
    <p:sldId id="2147478655" r:id="rId16"/>
    <p:sldId id="4970" r:id="rId17"/>
    <p:sldId id="4974" r:id="rId18"/>
    <p:sldId id="2147469545" r:id="rId19"/>
    <p:sldId id="4966" r:id="rId20"/>
    <p:sldId id="2147479731" r:id="rId21"/>
    <p:sldId id="290" r:id="rId22"/>
    <p:sldId id="291" r:id="rId23"/>
    <p:sldId id="292" r:id="rId24"/>
    <p:sldId id="293" r:id="rId25"/>
    <p:sldId id="294" r:id="rId26"/>
    <p:sldId id="295" r:id="rId27"/>
    <p:sldId id="2147479770" r:id="rId28"/>
    <p:sldId id="2147308588" r:id="rId29"/>
    <p:sldId id="2147479754" r:id="rId30"/>
    <p:sldId id="2147479755" r:id="rId31"/>
    <p:sldId id="2147479756" r:id="rId32"/>
    <p:sldId id="2147479759" r:id="rId33"/>
    <p:sldId id="2147479771" r:id="rId34"/>
    <p:sldId id="2147479760" r:id="rId35"/>
    <p:sldId id="2147479761" r:id="rId36"/>
    <p:sldId id="2147479762" r:id="rId37"/>
    <p:sldId id="2147479765" r:id="rId38"/>
    <p:sldId id="2147479766" r:id="rId39"/>
    <p:sldId id="2147479767" r:id="rId40"/>
    <p:sldId id="2147478647" r:id="rId41"/>
    <p:sldId id="2147479768" r:id="rId42"/>
    <p:sldId id="4973" r:id="rId43"/>
    <p:sldId id="2147308626" r:id="rId44"/>
    <p:sldId id="4963" r:id="rId45"/>
    <p:sldId id="4964" r:id="rId46"/>
  </p:sldIdLst>
  <p:sldSz cx="9144000" cy="5148263"/>
  <p:notesSz cx="9296400" cy="7010400"/>
  <p:defaultTextStyle>
    <a:defPPr>
      <a:defRPr lang="en-US"/>
    </a:defPPr>
    <a:lvl1pPr marL="0" algn="l" defTabSz="685937" rtl="0" eaLnBrk="1" latinLnBrk="0" hangingPunct="1">
      <a:defRPr sz="1350" kern="1200">
        <a:solidFill>
          <a:schemeClr val="tx1"/>
        </a:solidFill>
        <a:latin typeface="+mn-lt"/>
        <a:ea typeface="+mn-ea"/>
        <a:cs typeface="+mn-cs"/>
      </a:defRPr>
    </a:lvl1pPr>
    <a:lvl2pPr marL="342969" algn="l" defTabSz="685937" rtl="0" eaLnBrk="1" latinLnBrk="0" hangingPunct="1">
      <a:defRPr sz="1350" kern="1200">
        <a:solidFill>
          <a:schemeClr val="tx1"/>
        </a:solidFill>
        <a:latin typeface="+mn-lt"/>
        <a:ea typeface="+mn-ea"/>
        <a:cs typeface="+mn-cs"/>
      </a:defRPr>
    </a:lvl2pPr>
    <a:lvl3pPr marL="685937" algn="l" defTabSz="685937" rtl="0" eaLnBrk="1" latinLnBrk="0" hangingPunct="1">
      <a:defRPr sz="1350" kern="1200">
        <a:solidFill>
          <a:schemeClr val="tx1"/>
        </a:solidFill>
        <a:latin typeface="+mn-lt"/>
        <a:ea typeface="+mn-ea"/>
        <a:cs typeface="+mn-cs"/>
      </a:defRPr>
    </a:lvl3pPr>
    <a:lvl4pPr marL="1028906" algn="l" defTabSz="685937" rtl="0" eaLnBrk="1" latinLnBrk="0" hangingPunct="1">
      <a:defRPr sz="1350" kern="1200">
        <a:solidFill>
          <a:schemeClr val="tx1"/>
        </a:solidFill>
        <a:latin typeface="+mn-lt"/>
        <a:ea typeface="+mn-ea"/>
        <a:cs typeface="+mn-cs"/>
      </a:defRPr>
    </a:lvl4pPr>
    <a:lvl5pPr marL="1371874" algn="l" defTabSz="685937" rtl="0" eaLnBrk="1" latinLnBrk="0" hangingPunct="1">
      <a:defRPr sz="1350" kern="1200">
        <a:solidFill>
          <a:schemeClr val="tx1"/>
        </a:solidFill>
        <a:latin typeface="+mn-lt"/>
        <a:ea typeface="+mn-ea"/>
        <a:cs typeface="+mn-cs"/>
      </a:defRPr>
    </a:lvl5pPr>
    <a:lvl6pPr marL="1714843" algn="l" defTabSz="685937" rtl="0" eaLnBrk="1" latinLnBrk="0" hangingPunct="1">
      <a:defRPr sz="1350" kern="1200">
        <a:solidFill>
          <a:schemeClr val="tx1"/>
        </a:solidFill>
        <a:latin typeface="+mn-lt"/>
        <a:ea typeface="+mn-ea"/>
        <a:cs typeface="+mn-cs"/>
      </a:defRPr>
    </a:lvl6pPr>
    <a:lvl7pPr marL="2057811" algn="l" defTabSz="685937" rtl="0" eaLnBrk="1" latinLnBrk="0" hangingPunct="1">
      <a:defRPr sz="1350" kern="1200">
        <a:solidFill>
          <a:schemeClr val="tx1"/>
        </a:solidFill>
        <a:latin typeface="+mn-lt"/>
        <a:ea typeface="+mn-ea"/>
        <a:cs typeface="+mn-cs"/>
      </a:defRPr>
    </a:lvl7pPr>
    <a:lvl8pPr marL="2400780" algn="l" defTabSz="685937" rtl="0" eaLnBrk="1" latinLnBrk="0" hangingPunct="1">
      <a:defRPr sz="1350" kern="1200">
        <a:solidFill>
          <a:schemeClr val="tx1"/>
        </a:solidFill>
        <a:latin typeface="+mn-lt"/>
        <a:ea typeface="+mn-ea"/>
        <a:cs typeface="+mn-cs"/>
      </a:defRPr>
    </a:lvl8pPr>
    <a:lvl9pPr marL="2743749" algn="l" defTabSz="685937"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2E47"/>
    <a:srgbClr val="B6D20C"/>
    <a:srgbClr val="3338CF"/>
    <a:srgbClr val="1A00B3"/>
    <a:srgbClr val="B9D400"/>
    <a:srgbClr val="B4D400"/>
    <a:srgbClr val="B0D400"/>
    <a:srgbClr val="BACF00"/>
    <a:srgbClr val="B8D205"/>
    <a:srgbClr val="BD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68A999-C37A-5BB4-D5C1-F0BA5C15D9FE}" v="88" dt="2023-12-05T14:28:15.579"/>
    <p1510:client id="{81F6E032-8AFD-4B17-ABF2-958D453ECFE5}" v="3" vWet="5" dt="2023-12-05T14:31:23.040"/>
    <p1510:client id="{C9CCA101-4DAC-BF4C-82FA-C109AE170A76}" v="1347" dt="2023-12-05T15:06:14.506"/>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01"/>
    <p:restoredTop sz="89265"/>
  </p:normalViewPr>
  <p:slideViewPr>
    <p:cSldViewPr snapToGrid="0">
      <p:cViewPr varScale="1">
        <p:scale>
          <a:sx n="250" d="100"/>
          <a:sy n="250" d="100"/>
        </p:scale>
        <p:origin x="696"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9D88FA-E58B-EF46-837C-A41DE28AF9D6}" type="doc">
      <dgm:prSet loTypeId="urn:microsoft.com/office/officeart/2005/8/layout/chevron1" loCatId="" qsTypeId="urn:microsoft.com/office/officeart/2005/8/quickstyle/simple1" qsCatId="simple" csTypeId="urn:microsoft.com/office/officeart/2005/8/colors/accent1_2" csCatId="accent1" phldr="1"/>
      <dgm:spPr/>
    </dgm:pt>
    <dgm:pt modelId="{6B73C76C-E148-474C-9D31-93F90C574B03}">
      <dgm:prSet phldrT="[Text]"/>
      <dgm:spPr/>
      <dgm:t>
        <a:bodyPr/>
        <a:lstStyle/>
        <a:p>
          <a:r>
            <a:rPr lang="en-US"/>
            <a:t>Direct</a:t>
          </a:r>
        </a:p>
      </dgm:t>
    </dgm:pt>
    <dgm:pt modelId="{8880DF8B-1BBD-8C4C-A316-3FBCEC433ECC}" type="parTrans" cxnId="{69C3DAE1-D0DB-764E-9D64-D6F53B93E16D}">
      <dgm:prSet/>
      <dgm:spPr/>
      <dgm:t>
        <a:bodyPr/>
        <a:lstStyle/>
        <a:p>
          <a:endParaRPr lang="en-US"/>
        </a:p>
      </dgm:t>
    </dgm:pt>
    <dgm:pt modelId="{EADB70C0-76DD-DC45-98DD-C55B6FD85B98}" type="sibTrans" cxnId="{69C3DAE1-D0DB-764E-9D64-D6F53B93E16D}">
      <dgm:prSet/>
      <dgm:spPr/>
      <dgm:t>
        <a:bodyPr/>
        <a:lstStyle/>
        <a:p>
          <a:endParaRPr lang="en-US"/>
        </a:p>
      </dgm:t>
    </dgm:pt>
    <dgm:pt modelId="{0CDBAE7F-5CC5-9342-A988-26208121332C}">
      <dgm:prSet phldrT="[Text]"/>
      <dgm:spPr/>
      <dgm:t>
        <a:bodyPr/>
        <a:lstStyle/>
        <a:p>
          <a:r>
            <a:rPr lang="en-US"/>
            <a:t>Generic</a:t>
          </a:r>
        </a:p>
      </dgm:t>
    </dgm:pt>
    <dgm:pt modelId="{B41F55EE-6019-7749-BA8E-70B9342688D2}" type="parTrans" cxnId="{0CC5D268-BEE3-1942-B2F8-4D80920596BF}">
      <dgm:prSet/>
      <dgm:spPr/>
      <dgm:t>
        <a:bodyPr/>
        <a:lstStyle/>
        <a:p>
          <a:endParaRPr lang="en-US"/>
        </a:p>
      </dgm:t>
    </dgm:pt>
    <dgm:pt modelId="{5E8D6079-1D7B-AE49-ACD1-7FB59C4D9DF2}" type="sibTrans" cxnId="{0CC5D268-BEE3-1942-B2F8-4D80920596BF}">
      <dgm:prSet/>
      <dgm:spPr/>
      <dgm:t>
        <a:bodyPr/>
        <a:lstStyle/>
        <a:p>
          <a:endParaRPr lang="en-US"/>
        </a:p>
      </dgm:t>
    </dgm:pt>
    <dgm:pt modelId="{552CB246-ECD1-0F4A-9EF8-C82DB912FF01}">
      <dgm:prSet phldrT="[Text]"/>
      <dgm:spPr/>
      <dgm:t>
        <a:bodyPr/>
        <a:lstStyle/>
        <a:p>
          <a:r>
            <a:rPr lang="en-US"/>
            <a:t>Snapshot</a:t>
          </a:r>
        </a:p>
      </dgm:t>
    </dgm:pt>
    <dgm:pt modelId="{3354230C-16DE-3043-89D7-ADD5B4A476AD}" type="parTrans" cxnId="{F11782A8-77C1-BD45-ADDB-477383E7E187}">
      <dgm:prSet/>
      <dgm:spPr/>
      <dgm:t>
        <a:bodyPr/>
        <a:lstStyle/>
        <a:p>
          <a:endParaRPr lang="en-US"/>
        </a:p>
      </dgm:t>
    </dgm:pt>
    <dgm:pt modelId="{65A07A85-12D1-7748-BE09-676F886FDD89}" type="sibTrans" cxnId="{F11782A8-77C1-BD45-ADDB-477383E7E187}">
      <dgm:prSet/>
      <dgm:spPr/>
      <dgm:t>
        <a:bodyPr/>
        <a:lstStyle/>
        <a:p>
          <a:endParaRPr lang="en-US"/>
        </a:p>
      </dgm:t>
    </dgm:pt>
    <dgm:pt modelId="{A6010A51-FB28-2646-8859-C06D2093AF82}">
      <dgm:prSet phldrT="[Text]"/>
      <dgm:spPr/>
      <dgm:t>
        <a:bodyPr/>
        <a:lstStyle/>
        <a:p>
          <a:r>
            <a:rPr lang="en-US"/>
            <a:t>Logical</a:t>
          </a:r>
        </a:p>
      </dgm:t>
    </dgm:pt>
    <dgm:pt modelId="{EE29CAF6-D2CA-5748-8DC9-0EF863A8A95E}" type="parTrans" cxnId="{D7F8D6FB-64E9-B641-8643-10E1A2C55175}">
      <dgm:prSet/>
      <dgm:spPr/>
      <dgm:t>
        <a:bodyPr/>
        <a:lstStyle/>
        <a:p>
          <a:endParaRPr lang="en-US"/>
        </a:p>
      </dgm:t>
    </dgm:pt>
    <dgm:pt modelId="{F7CFBAFA-88AA-944D-B174-38981320187F}" type="sibTrans" cxnId="{D7F8D6FB-64E9-B641-8643-10E1A2C55175}">
      <dgm:prSet/>
      <dgm:spPr/>
      <dgm:t>
        <a:bodyPr/>
        <a:lstStyle/>
        <a:p>
          <a:endParaRPr lang="en-US"/>
        </a:p>
      </dgm:t>
    </dgm:pt>
    <dgm:pt modelId="{45C0D0BE-EBB2-8744-BFC2-7A9993290381}">
      <dgm:prSet phldrT="[Text]"/>
      <dgm:spPr/>
      <dgm:t>
        <a:bodyPr/>
        <a:lstStyle/>
        <a:p>
          <a:r>
            <a:rPr lang="en-US"/>
            <a:t>System</a:t>
          </a:r>
        </a:p>
      </dgm:t>
    </dgm:pt>
    <dgm:pt modelId="{F66A755D-7E20-5744-9CE4-1FF0340182AF}" type="parTrans" cxnId="{9A9E94CF-2570-AE45-8017-8C7009CFDF9D}">
      <dgm:prSet/>
      <dgm:spPr/>
      <dgm:t>
        <a:bodyPr/>
        <a:lstStyle/>
        <a:p>
          <a:endParaRPr lang="en-US"/>
        </a:p>
      </dgm:t>
    </dgm:pt>
    <dgm:pt modelId="{F6CCAEB9-6753-0943-BF38-5CEE6FD5F948}" type="sibTrans" cxnId="{9A9E94CF-2570-AE45-8017-8C7009CFDF9D}">
      <dgm:prSet/>
      <dgm:spPr/>
      <dgm:t>
        <a:bodyPr/>
        <a:lstStyle/>
        <a:p>
          <a:endParaRPr lang="en-US"/>
        </a:p>
      </dgm:t>
    </dgm:pt>
    <dgm:pt modelId="{0B051392-4ABE-0C41-855C-538B1BFBDFF3}" type="pres">
      <dgm:prSet presAssocID="{B49D88FA-E58B-EF46-837C-A41DE28AF9D6}" presName="Name0" presStyleCnt="0">
        <dgm:presLayoutVars>
          <dgm:dir/>
          <dgm:animLvl val="lvl"/>
          <dgm:resizeHandles val="exact"/>
        </dgm:presLayoutVars>
      </dgm:prSet>
      <dgm:spPr/>
    </dgm:pt>
    <dgm:pt modelId="{F7AC618C-F062-C047-A8AE-8715F12DDC75}" type="pres">
      <dgm:prSet presAssocID="{6B73C76C-E148-474C-9D31-93F90C574B03}" presName="parTxOnly" presStyleLbl="node1" presStyleIdx="0" presStyleCnt="5">
        <dgm:presLayoutVars>
          <dgm:chMax val="0"/>
          <dgm:chPref val="0"/>
          <dgm:bulletEnabled val="1"/>
        </dgm:presLayoutVars>
      </dgm:prSet>
      <dgm:spPr/>
    </dgm:pt>
    <dgm:pt modelId="{80670E74-87D7-A64E-959A-8FFE5EC139BB}" type="pres">
      <dgm:prSet presAssocID="{EADB70C0-76DD-DC45-98DD-C55B6FD85B98}" presName="parTxOnlySpace" presStyleCnt="0"/>
      <dgm:spPr/>
    </dgm:pt>
    <dgm:pt modelId="{872CB13F-2F9E-3449-83A5-A05BE3C738A6}" type="pres">
      <dgm:prSet presAssocID="{0CDBAE7F-5CC5-9342-A988-26208121332C}" presName="parTxOnly" presStyleLbl="node1" presStyleIdx="1" presStyleCnt="5">
        <dgm:presLayoutVars>
          <dgm:chMax val="0"/>
          <dgm:chPref val="0"/>
          <dgm:bulletEnabled val="1"/>
        </dgm:presLayoutVars>
      </dgm:prSet>
      <dgm:spPr/>
    </dgm:pt>
    <dgm:pt modelId="{4082BD32-2237-2A4D-AD2C-59CF71F7D52B}" type="pres">
      <dgm:prSet presAssocID="{5E8D6079-1D7B-AE49-ACD1-7FB59C4D9DF2}" presName="parTxOnlySpace" presStyleCnt="0"/>
      <dgm:spPr/>
    </dgm:pt>
    <dgm:pt modelId="{3DEF061A-E5A8-8343-AC56-DD5D5A2B1D64}" type="pres">
      <dgm:prSet presAssocID="{552CB246-ECD1-0F4A-9EF8-C82DB912FF01}" presName="parTxOnly" presStyleLbl="node1" presStyleIdx="2" presStyleCnt="5">
        <dgm:presLayoutVars>
          <dgm:chMax val="0"/>
          <dgm:chPref val="0"/>
          <dgm:bulletEnabled val="1"/>
        </dgm:presLayoutVars>
      </dgm:prSet>
      <dgm:spPr/>
    </dgm:pt>
    <dgm:pt modelId="{F551150D-B3D8-C049-9520-22FBE8DAA12B}" type="pres">
      <dgm:prSet presAssocID="{65A07A85-12D1-7748-BE09-676F886FDD89}" presName="parTxOnlySpace" presStyleCnt="0"/>
      <dgm:spPr/>
    </dgm:pt>
    <dgm:pt modelId="{DC758EF3-10A6-E843-B2BC-5BA4046BF86C}" type="pres">
      <dgm:prSet presAssocID="{A6010A51-FB28-2646-8859-C06D2093AF82}" presName="parTxOnly" presStyleLbl="node1" presStyleIdx="3" presStyleCnt="5">
        <dgm:presLayoutVars>
          <dgm:chMax val="0"/>
          <dgm:chPref val="0"/>
          <dgm:bulletEnabled val="1"/>
        </dgm:presLayoutVars>
      </dgm:prSet>
      <dgm:spPr/>
    </dgm:pt>
    <dgm:pt modelId="{43D56429-652A-F04A-B9E5-33D7CBBCF426}" type="pres">
      <dgm:prSet presAssocID="{F7CFBAFA-88AA-944D-B174-38981320187F}" presName="parTxOnlySpace" presStyleCnt="0"/>
      <dgm:spPr/>
    </dgm:pt>
    <dgm:pt modelId="{35155E8D-09E3-DF48-B151-08FE6C00BAA2}" type="pres">
      <dgm:prSet presAssocID="{45C0D0BE-EBB2-8744-BFC2-7A9993290381}" presName="parTxOnly" presStyleLbl="node1" presStyleIdx="4" presStyleCnt="5">
        <dgm:presLayoutVars>
          <dgm:chMax val="0"/>
          <dgm:chPref val="0"/>
          <dgm:bulletEnabled val="1"/>
        </dgm:presLayoutVars>
      </dgm:prSet>
      <dgm:spPr/>
    </dgm:pt>
  </dgm:ptLst>
  <dgm:cxnLst>
    <dgm:cxn modelId="{27987654-3139-4E4D-903C-D5FE7571A702}" type="presOf" srcId="{552CB246-ECD1-0F4A-9EF8-C82DB912FF01}" destId="{3DEF061A-E5A8-8343-AC56-DD5D5A2B1D64}" srcOrd="0" destOrd="0" presId="urn:microsoft.com/office/officeart/2005/8/layout/chevron1"/>
    <dgm:cxn modelId="{0CC5D268-BEE3-1942-B2F8-4D80920596BF}" srcId="{B49D88FA-E58B-EF46-837C-A41DE28AF9D6}" destId="{0CDBAE7F-5CC5-9342-A988-26208121332C}" srcOrd="1" destOrd="0" parTransId="{B41F55EE-6019-7749-BA8E-70B9342688D2}" sibTransId="{5E8D6079-1D7B-AE49-ACD1-7FB59C4D9DF2}"/>
    <dgm:cxn modelId="{A4F5EA76-A433-6A44-953D-127B0FF8602C}" type="presOf" srcId="{0CDBAE7F-5CC5-9342-A988-26208121332C}" destId="{872CB13F-2F9E-3449-83A5-A05BE3C738A6}" srcOrd="0" destOrd="0" presId="urn:microsoft.com/office/officeart/2005/8/layout/chevron1"/>
    <dgm:cxn modelId="{F11782A8-77C1-BD45-ADDB-477383E7E187}" srcId="{B49D88FA-E58B-EF46-837C-A41DE28AF9D6}" destId="{552CB246-ECD1-0F4A-9EF8-C82DB912FF01}" srcOrd="2" destOrd="0" parTransId="{3354230C-16DE-3043-89D7-ADD5B4A476AD}" sibTransId="{65A07A85-12D1-7748-BE09-676F886FDD89}"/>
    <dgm:cxn modelId="{EA13E4B1-54D5-C140-A2CD-DC3D9CF081A4}" type="presOf" srcId="{B49D88FA-E58B-EF46-837C-A41DE28AF9D6}" destId="{0B051392-4ABE-0C41-855C-538B1BFBDFF3}" srcOrd="0" destOrd="0" presId="urn:microsoft.com/office/officeart/2005/8/layout/chevron1"/>
    <dgm:cxn modelId="{3786EBCD-DEA3-9C40-A843-491FC2111F0C}" type="presOf" srcId="{A6010A51-FB28-2646-8859-C06D2093AF82}" destId="{DC758EF3-10A6-E843-B2BC-5BA4046BF86C}" srcOrd="0" destOrd="0" presId="urn:microsoft.com/office/officeart/2005/8/layout/chevron1"/>
    <dgm:cxn modelId="{9A9E94CF-2570-AE45-8017-8C7009CFDF9D}" srcId="{B49D88FA-E58B-EF46-837C-A41DE28AF9D6}" destId="{45C0D0BE-EBB2-8744-BFC2-7A9993290381}" srcOrd="4" destOrd="0" parTransId="{F66A755D-7E20-5744-9CE4-1FF0340182AF}" sibTransId="{F6CCAEB9-6753-0943-BF38-5CEE6FD5F948}"/>
    <dgm:cxn modelId="{D14B54DC-161E-994C-942C-9F286446F532}" type="presOf" srcId="{45C0D0BE-EBB2-8744-BFC2-7A9993290381}" destId="{35155E8D-09E3-DF48-B151-08FE6C00BAA2}" srcOrd="0" destOrd="0" presId="urn:microsoft.com/office/officeart/2005/8/layout/chevron1"/>
    <dgm:cxn modelId="{69C3DAE1-D0DB-764E-9D64-D6F53B93E16D}" srcId="{B49D88FA-E58B-EF46-837C-A41DE28AF9D6}" destId="{6B73C76C-E148-474C-9D31-93F90C574B03}" srcOrd="0" destOrd="0" parTransId="{8880DF8B-1BBD-8C4C-A316-3FBCEC433ECC}" sibTransId="{EADB70C0-76DD-DC45-98DD-C55B6FD85B98}"/>
    <dgm:cxn modelId="{51A9A5FA-3537-F34C-A547-172653EA1C52}" type="presOf" srcId="{6B73C76C-E148-474C-9D31-93F90C574B03}" destId="{F7AC618C-F062-C047-A8AE-8715F12DDC75}" srcOrd="0" destOrd="0" presId="urn:microsoft.com/office/officeart/2005/8/layout/chevron1"/>
    <dgm:cxn modelId="{D7F8D6FB-64E9-B641-8643-10E1A2C55175}" srcId="{B49D88FA-E58B-EF46-837C-A41DE28AF9D6}" destId="{A6010A51-FB28-2646-8859-C06D2093AF82}" srcOrd="3" destOrd="0" parTransId="{EE29CAF6-D2CA-5748-8DC9-0EF863A8A95E}" sibTransId="{F7CFBAFA-88AA-944D-B174-38981320187F}"/>
    <dgm:cxn modelId="{638A4730-1C95-ED43-8043-382106DFA4BA}" type="presParOf" srcId="{0B051392-4ABE-0C41-855C-538B1BFBDFF3}" destId="{F7AC618C-F062-C047-A8AE-8715F12DDC75}" srcOrd="0" destOrd="0" presId="urn:microsoft.com/office/officeart/2005/8/layout/chevron1"/>
    <dgm:cxn modelId="{FEAD4802-3270-B44E-B1FF-2F2846FC9C06}" type="presParOf" srcId="{0B051392-4ABE-0C41-855C-538B1BFBDFF3}" destId="{80670E74-87D7-A64E-959A-8FFE5EC139BB}" srcOrd="1" destOrd="0" presId="urn:microsoft.com/office/officeart/2005/8/layout/chevron1"/>
    <dgm:cxn modelId="{498DCE3B-2C28-9547-8CA0-5843100D0E0B}" type="presParOf" srcId="{0B051392-4ABE-0C41-855C-538B1BFBDFF3}" destId="{872CB13F-2F9E-3449-83A5-A05BE3C738A6}" srcOrd="2" destOrd="0" presId="urn:microsoft.com/office/officeart/2005/8/layout/chevron1"/>
    <dgm:cxn modelId="{E9BB9D28-AB5A-D540-A028-BAFE535E4451}" type="presParOf" srcId="{0B051392-4ABE-0C41-855C-538B1BFBDFF3}" destId="{4082BD32-2237-2A4D-AD2C-59CF71F7D52B}" srcOrd="3" destOrd="0" presId="urn:microsoft.com/office/officeart/2005/8/layout/chevron1"/>
    <dgm:cxn modelId="{919523D9-C377-7C44-8653-D070A483A6EF}" type="presParOf" srcId="{0B051392-4ABE-0C41-855C-538B1BFBDFF3}" destId="{3DEF061A-E5A8-8343-AC56-DD5D5A2B1D64}" srcOrd="4" destOrd="0" presId="urn:microsoft.com/office/officeart/2005/8/layout/chevron1"/>
    <dgm:cxn modelId="{622681CE-5F59-FE40-A7FE-4AA65B074D3B}" type="presParOf" srcId="{0B051392-4ABE-0C41-855C-538B1BFBDFF3}" destId="{F551150D-B3D8-C049-9520-22FBE8DAA12B}" srcOrd="5" destOrd="0" presId="urn:microsoft.com/office/officeart/2005/8/layout/chevron1"/>
    <dgm:cxn modelId="{930D6DE2-E56F-4449-AE51-CE298789E6BE}" type="presParOf" srcId="{0B051392-4ABE-0C41-855C-538B1BFBDFF3}" destId="{DC758EF3-10A6-E843-B2BC-5BA4046BF86C}" srcOrd="6" destOrd="0" presId="urn:microsoft.com/office/officeart/2005/8/layout/chevron1"/>
    <dgm:cxn modelId="{33F297FA-F8B4-7E4C-A4D4-8F85FF054A8E}" type="presParOf" srcId="{0B051392-4ABE-0C41-855C-538B1BFBDFF3}" destId="{43D56429-652A-F04A-B9E5-33D7CBBCF426}" srcOrd="7" destOrd="0" presId="urn:microsoft.com/office/officeart/2005/8/layout/chevron1"/>
    <dgm:cxn modelId="{E8D21C43-42AF-4A4E-99C2-FF3AFC5B72B2}" type="presParOf" srcId="{0B051392-4ABE-0C41-855C-538B1BFBDFF3}" destId="{35155E8D-09E3-DF48-B151-08FE6C00BAA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9E197F-6FAA-EF47-B853-5ACCFD1BFEEC}" type="doc">
      <dgm:prSet loTypeId="urn:microsoft.com/office/officeart/2005/8/layout/chevron1" loCatId="" qsTypeId="urn:microsoft.com/office/officeart/2005/8/quickstyle/simple1" qsCatId="simple" csTypeId="urn:microsoft.com/office/officeart/2005/8/colors/accent1_2" csCatId="accent1" phldr="1"/>
      <dgm:spPr/>
    </dgm:pt>
    <dgm:pt modelId="{B3D16EF0-475E-9D4B-BFDD-C39F1A17EB76}">
      <dgm:prSet phldrT="[Text]"/>
      <dgm:spPr/>
      <dgm:t>
        <a:bodyPr/>
        <a:lstStyle/>
        <a:p>
          <a:r>
            <a:rPr lang="en-US" dirty="0"/>
            <a:t>Sandbox</a:t>
          </a:r>
        </a:p>
      </dgm:t>
    </dgm:pt>
    <dgm:pt modelId="{B122817C-B69E-C54E-A684-F768DDEF9519}" type="parTrans" cxnId="{D4C917D4-083C-264C-BAFE-FFC76EE316B5}">
      <dgm:prSet/>
      <dgm:spPr/>
      <dgm:t>
        <a:bodyPr/>
        <a:lstStyle/>
        <a:p>
          <a:endParaRPr lang="en-US"/>
        </a:p>
      </dgm:t>
    </dgm:pt>
    <dgm:pt modelId="{C26496EF-67EB-AA41-B5B6-76A6E3F929FC}" type="sibTrans" cxnId="{D4C917D4-083C-264C-BAFE-FFC76EE316B5}">
      <dgm:prSet/>
      <dgm:spPr/>
      <dgm:t>
        <a:bodyPr/>
        <a:lstStyle/>
        <a:p>
          <a:endParaRPr lang="en-US"/>
        </a:p>
      </dgm:t>
    </dgm:pt>
    <dgm:pt modelId="{6BA20420-C445-1143-96F7-DE0067E5E328}">
      <dgm:prSet phldrT="[Text]"/>
      <dgm:spPr/>
      <dgm:t>
        <a:bodyPr/>
        <a:lstStyle/>
        <a:p>
          <a:r>
            <a:rPr lang="en-US" dirty="0"/>
            <a:t>Incubating</a:t>
          </a:r>
        </a:p>
      </dgm:t>
    </dgm:pt>
    <dgm:pt modelId="{2FBF4AD3-216C-1840-85B7-00C60013069C}" type="parTrans" cxnId="{7FAB9374-64C9-A84C-83D3-ABAA9D76C5FB}">
      <dgm:prSet/>
      <dgm:spPr/>
      <dgm:t>
        <a:bodyPr/>
        <a:lstStyle/>
        <a:p>
          <a:endParaRPr lang="en-US"/>
        </a:p>
      </dgm:t>
    </dgm:pt>
    <dgm:pt modelId="{A6F9FF25-FD2D-5346-8D14-BFA9C4FB1D25}" type="sibTrans" cxnId="{7FAB9374-64C9-A84C-83D3-ABAA9D76C5FB}">
      <dgm:prSet/>
      <dgm:spPr/>
      <dgm:t>
        <a:bodyPr/>
        <a:lstStyle/>
        <a:p>
          <a:endParaRPr lang="en-US"/>
        </a:p>
      </dgm:t>
    </dgm:pt>
    <dgm:pt modelId="{11841973-4FB2-9240-AE48-4053B7FAD20A}">
      <dgm:prSet phldrT="[Text]"/>
      <dgm:spPr/>
      <dgm:t>
        <a:bodyPr/>
        <a:lstStyle/>
        <a:p>
          <a:r>
            <a:rPr lang="en-US" dirty="0"/>
            <a:t>Graduated</a:t>
          </a:r>
        </a:p>
      </dgm:t>
    </dgm:pt>
    <dgm:pt modelId="{5A906564-FD05-F24E-B0AB-D6543C6E4C79}" type="parTrans" cxnId="{9A670A65-0C9B-D346-9ED2-68722A8890AE}">
      <dgm:prSet/>
      <dgm:spPr/>
      <dgm:t>
        <a:bodyPr/>
        <a:lstStyle/>
        <a:p>
          <a:endParaRPr lang="en-US"/>
        </a:p>
      </dgm:t>
    </dgm:pt>
    <dgm:pt modelId="{7C11A504-BDEA-3C44-851C-1DD8C4EEE4FF}" type="sibTrans" cxnId="{9A670A65-0C9B-D346-9ED2-68722A8890AE}">
      <dgm:prSet/>
      <dgm:spPr/>
      <dgm:t>
        <a:bodyPr/>
        <a:lstStyle/>
        <a:p>
          <a:endParaRPr lang="en-US"/>
        </a:p>
      </dgm:t>
    </dgm:pt>
    <dgm:pt modelId="{0514FBC0-C07D-D546-9DA5-C6546BFF97E1}" type="pres">
      <dgm:prSet presAssocID="{2F9E197F-6FAA-EF47-B853-5ACCFD1BFEEC}" presName="Name0" presStyleCnt="0">
        <dgm:presLayoutVars>
          <dgm:dir/>
          <dgm:animLvl val="lvl"/>
          <dgm:resizeHandles val="exact"/>
        </dgm:presLayoutVars>
      </dgm:prSet>
      <dgm:spPr/>
    </dgm:pt>
    <dgm:pt modelId="{BE69ED43-34AC-6E4D-B18E-234CCEC6AE0F}" type="pres">
      <dgm:prSet presAssocID="{B3D16EF0-475E-9D4B-BFDD-C39F1A17EB76}" presName="parTxOnly" presStyleLbl="node1" presStyleIdx="0" presStyleCnt="3">
        <dgm:presLayoutVars>
          <dgm:chMax val="0"/>
          <dgm:chPref val="0"/>
          <dgm:bulletEnabled val="1"/>
        </dgm:presLayoutVars>
      </dgm:prSet>
      <dgm:spPr/>
    </dgm:pt>
    <dgm:pt modelId="{1A92762F-43F2-8048-85EC-AD48CB77F293}" type="pres">
      <dgm:prSet presAssocID="{C26496EF-67EB-AA41-B5B6-76A6E3F929FC}" presName="parTxOnlySpace" presStyleCnt="0"/>
      <dgm:spPr/>
    </dgm:pt>
    <dgm:pt modelId="{36E1DAE7-CDB8-D24F-9F75-529AB1F26C22}" type="pres">
      <dgm:prSet presAssocID="{6BA20420-C445-1143-96F7-DE0067E5E328}" presName="parTxOnly" presStyleLbl="node1" presStyleIdx="1" presStyleCnt="3">
        <dgm:presLayoutVars>
          <dgm:chMax val="0"/>
          <dgm:chPref val="0"/>
          <dgm:bulletEnabled val="1"/>
        </dgm:presLayoutVars>
      </dgm:prSet>
      <dgm:spPr/>
    </dgm:pt>
    <dgm:pt modelId="{5F8FEFD1-6B59-EA49-BDC6-89D56DD37D24}" type="pres">
      <dgm:prSet presAssocID="{A6F9FF25-FD2D-5346-8D14-BFA9C4FB1D25}" presName="parTxOnlySpace" presStyleCnt="0"/>
      <dgm:spPr/>
    </dgm:pt>
    <dgm:pt modelId="{1B597852-EA20-D24E-8F86-CFDA3D1E349A}" type="pres">
      <dgm:prSet presAssocID="{11841973-4FB2-9240-AE48-4053B7FAD20A}" presName="parTxOnly" presStyleLbl="node1" presStyleIdx="2" presStyleCnt="3">
        <dgm:presLayoutVars>
          <dgm:chMax val="0"/>
          <dgm:chPref val="0"/>
          <dgm:bulletEnabled val="1"/>
        </dgm:presLayoutVars>
      </dgm:prSet>
      <dgm:spPr/>
    </dgm:pt>
  </dgm:ptLst>
  <dgm:cxnLst>
    <dgm:cxn modelId="{76442247-2F34-064F-AF3C-ED7623D31A87}" type="presOf" srcId="{2F9E197F-6FAA-EF47-B853-5ACCFD1BFEEC}" destId="{0514FBC0-C07D-D546-9DA5-C6546BFF97E1}" srcOrd="0" destOrd="0" presId="urn:microsoft.com/office/officeart/2005/8/layout/chevron1"/>
    <dgm:cxn modelId="{9A670A65-0C9B-D346-9ED2-68722A8890AE}" srcId="{2F9E197F-6FAA-EF47-B853-5ACCFD1BFEEC}" destId="{11841973-4FB2-9240-AE48-4053B7FAD20A}" srcOrd="2" destOrd="0" parTransId="{5A906564-FD05-F24E-B0AB-D6543C6E4C79}" sibTransId="{7C11A504-BDEA-3C44-851C-1DD8C4EEE4FF}"/>
    <dgm:cxn modelId="{7FAB9374-64C9-A84C-83D3-ABAA9D76C5FB}" srcId="{2F9E197F-6FAA-EF47-B853-5ACCFD1BFEEC}" destId="{6BA20420-C445-1143-96F7-DE0067E5E328}" srcOrd="1" destOrd="0" parTransId="{2FBF4AD3-216C-1840-85B7-00C60013069C}" sibTransId="{A6F9FF25-FD2D-5346-8D14-BFA9C4FB1D25}"/>
    <dgm:cxn modelId="{E1DD7693-BB1A-504D-80F6-4422269AC4F4}" type="presOf" srcId="{6BA20420-C445-1143-96F7-DE0067E5E328}" destId="{36E1DAE7-CDB8-D24F-9F75-529AB1F26C22}" srcOrd="0" destOrd="0" presId="urn:microsoft.com/office/officeart/2005/8/layout/chevron1"/>
    <dgm:cxn modelId="{284BB09B-D17B-354B-A752-D3A06D5E5E38}" type="presOf" srcId="{B3D16EF0-475E-9D4B-BFDD-C39F1A17EB76}" destId="{BE69ED43-34AC-6E4D-B18E-234CCEC6AE0F}" srcOrd="0" destOrd="0" presId="urn:microsoft.com/office/officeart/2005/8/layout/chevron1"/>
    <dgm:cxn modelId="{D4C917D4-083C-264C-BAFE-FFC76EE316B5}" srcId="{2F9E197F-6FAA-EF47-B853-5ACCFD1BFEEC}" destId="{B3D16EF0-475E-9D4B-BFDD-C39F1A17EB76}" srcOrd="0" destOrd="0" parTransId="{B122817C-B69E-C54E-A684-F768DDEF9519}" sibTransId="{C26496EF-67EB-AA41-B5B6-76A6E3F929FC}"/>
    <dgm:cxn modelId="{783273DE-02A3-1145-B33B-8AB50518B65F}" type="presOf" srcId="{11841973-4FB2-9240-AE48-4053B7FAD20A}" destId="{1B597852-EA20-D24E-8F86-CFDA3D1E349A}" srcOrd="0" destOrd="0" presId="urn:microsoft.com/office/officeart/2005/8/layout/chevron1"/>
    <dgm:cxn modelId="{4A308DE7-FCAD-7945-8FC7-797334BBD2B0}" type="presParOf" srcId="{0514FBC0-C07D-D546-9DA5-C6546BFF97E1}" destId="{BE69ED43-34AC-6E4D-B18E-234CCEC6AE0F}" srcOrd="0" destOrd="0" presId="urn:microsoft.com/office/officeart/2005/8/layout/chevron1"/>
    <dgm:cxn modelId="{273F1DA2-42B7-8D41-95FA-20AB338B2640}" type="presParOf" srcId="{0514FBC0-C07D-D546-9DA5-C6546BFF97E1}" destId="{1A92762F-43F2-8048-85EC-AD48CB77F293}" srcOrd="1" destOrd="0" presId="urn:microsoft.com/office/officeart/2005/8/layout/chevron1"/>
    <dgm:cxn modelId="{F3FDE436-BD49-A04B-AD26-B1FAE6C2E00C}" type="presParOf" srcId="{0514FBC0-C07D-D546-9DA5-C6546BFF97E1}" destId="{36E1DAE7-CDB8-D24F-9F75-529AB1F26C22}" srcOrd="2" destOrd="0" presId="urn:microsoft.com/office/officeart/2005/8/layout/chevron1"/>
    <dgm:cxn modelId="{2DC2A9E6-D9D2-3B4E-94E1-9DA0C2BF2DEB}" type="presParOf" srcId="{0514FBC0-C07D-D546-9DA5-C6546BFF97E1}" destId="{5F8FEFD1-6B59-EA49-BDC6-89D56DD37D24}" srcOrd="3" destOrd="0" presId="urn:microsoft.com/office/officeart/2005/8/layout/chevron1"/>
    <dgm:cxn modelId="{17F5A3BD-A1A9-904F-AB50-AB7325403204}" type="presParOf" srcId="{0514FBC0-C07D-D546-9DA5-C6546BFF97E1}" destId="{1B597852-EA20-D24E-8F86-CFDA3D1E349A}"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C618C-F062-C047-A8AE-8715F12DDC75}">
      <dsp:nvSpPr>
        <dsp:cNvPr id="0" name=""/>
        <dsp:cNvSpPr/>
      </dsp:nvSpPr>
      <dsp:spPr>
        <a:xfrm>
          <a:off x="1488" y="859982"/>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Direct</a:t>
          </a:r>
        </a:p>
      </dsp:txBody>
      <dsp:txXfrm>
        <a:off x="266402" y="859982"/>
        <a:ext cx="794742" cy="529828"/>
      </dsp:txXfrm>
    </dsp:sp>
    <dsp:sp modelId="{872CB13F-2F9E-3449-83A5-A05BE3C738A6}">
      <dsp:nvSpPr>
        <dsp:cNvPr id="0" name=""/>
        <dsp:cNvSpPr/>
      </dsp:nvSpPr>
      <dsp:spPr>
        <a:xfrm>
          <a:off x="1193601" y="859982"/>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Generic</a:t>
          </a:r>
        </a:p>
      </dsp:txBody>
      <dsp:txXfrm>
        <a:off x="1458515" y="859982"/>
        <a:ext cx="794742" cy="529828"/>
      </dsp:txXfrm>
    </dsp:sp>
    <dsp:sp modelId="{3DEF061A-E5A8-8343-AC56-DD5D5A2B1D64}">
      <dsp:nvSpPr>
        <dsp:cNvPr id="0" name=""/>
        <dsp:cNvSpPr/>
      </dsp:nvSpPr>
      <dsp:spPr>
        <a:xfrm>
          <a:off x="2385714" y="859982"/>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Snapshot</a:t>
          </a:r>
        </a:p>
      </dsp:txBody>
      <dsp:txXfrm>
        <a:off x="2650628" y="859982"/>
        <a:ext cx="794742" cy="529828"/>
      </dsp:txXfrm>
    </dsp:sp>
    <dsp:sp modelId="{DC758EF3-10A6-E843-B2BC-5BA4046BF86C}">
      <dsp:nvSpPr>
        <dsp:cNvPr id="0" name=""/>
        <dsp:cNvSpPr/>
      </dsp:nvSpPr>
      <dsp:spPr>
        <a:xfrm>
          <a:off x="3577828" y="859982"/>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Logical</a:t>
          </a:r>
        </a:p>
      </dsp:txBody>
      <dsp:txXfrm>
        <a:off x="3842742" y="859982"/>
        <a:ext cx="794742" cy="529828"/>
      </dsp:txXfrm>
    </dsp:sp>
    <dsp:sp modelId="{35155E8D-09E3-DF48-B151-08FE6C00BAA2}">
      <dsp:nvSpPr>
        <dsp:cNvPr id="0" name=""/>
        <dsp:cNvSpPr/>
      </dsp:nvSpPr>
      <dsp:spPr>
        <a:xfrm>
          <a:off x="4769941" y="859982"/>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System</a:t>
          </a:r>
        </a:p>
      </dsp:txBody>
      <dsp:txXfrm>
        <a:off x="5034855" y="859982"/>
        <a:ext cx="794742" cy="529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9ED43-34AC-6E4D-B18E-234CCEC6AE0F}">
      <dsp:nvSpPr>
        <dsp:cNvPr id="0" name=""/>
        <dsp:cNvSpPr/>
      </dsp:nvSpPr>
      <dsp:spPr>
        <a:xfrm>
          <a:off x="1806" y="0"/>
          <a:ext cx="2200465" cy="54759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Sandbox</a:t>
          </a:r>
        </a:p>
      </dsp:txBody>
      <dsp:txXfrm>
        <a:off x="275605" y="0"/>
        <a:ext cx="1652867" cy="547598"/>
      </dsp:txXfrm>
    </dsp:sp>
    <dsp:sp modelId="{36E1DAE7-CDB8-D24F-9F75-529AB1F26C22}">
      <dsp:nvSpPr>
        <dsp:cNvPr id="0" name=""/>
        <dsp:cNvSpPr/>
      </dsp:nvSpPr>
      <dsp:spPr>
        <a:xfrm>
          <a:off x="1982225" y="0"/>
          <a:ext cx="2200465" cy="54759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Incubating</a:t>
          </a:r>
        </a:p>
      </dsp:txBody>
      <dsp:txXfrm>
        <a:off x="2256024" y="0"/>
        <a:ext cx="1652867" cy="547598"/>
      </dsp:txXfrm>
    </dsp:sp>
    <dsp:sp modelId="{1B597852-EA20-D24E-8F86-CFDA3D1E349A}">
      <dsp:nvSpPr>
        <dsp:cNvPr id="0" name=""/>
        <dsp:cNvSpPr/>
      </dsp:nvSpPr>
      <dsp:spPr>
        <a:xfrm>
          <a:off x="3962644" y="0"/>
          <a:ext cx="2200465" cy="54759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Graduated</a:t>
          </a:r>
        </a:p>
      </dsp:txBody>
      <dsp:txXfrm>
        <a:off x="4236443" y="0"/>
        <a:ext cx="1652867" cy="54759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a:latin typeface="Tahoma" panose="020B0604030504040204" pitchFamily="34" charset="0"/>
            </a:endParaRPr>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4025E99C-BE4E-4355-90D5-0EE3464258D9}" type="datetimeFigureOut">
              <a:rPr lang="en-US" smtClean="0">
                <a:latin typeface="Tahoma" panose="020B0604030504040204" pitchFamily="34" charset="0"/>
              </a:rPr>
              <a:t>12/5/23</a:t>
            </a:fld>
            <a:endParaRPr lang="en-US">
              <a:latin typeface="Tahoma" panose="020B0604030504040204" pitchFamily="34" charset="0"/>
            </a:endParaRPr>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a:latin typeface="Tahoma" panose="020B0604030504040204" pitchFamily="34" charset="0"/>
            </a:endParaRPr>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423E43BF-A41D-4418-A59B-857761317DF5}" type="slidenum">
              <a:rPr lang="en-US" smtClean="0">
                <a:latin typeface="Tahoma" panose="020B0604030504040204" pitchFamily="34" charset="0"/>
              </a:rPr>
              <a:t>‹#›</a:t>
            </a:fld>
            <a:endParaRPr lang="en-US">
              <a:latin typeface="Tahoma" panose="020B0604030504040204" pitchFamily="34" charset="0"/>
            </a:endParaRPr>
          </a:p>
        </p:txBody>
      </p:sp>
    </p:spTree>
    <p:extLst>
      <p:ext uri="{BB962C8B-B14F-4D97-AF65-F5344CB8AC3E}">
        <p14:creationId xmlns:p14="http://schemas.microsoft.com/office/powerpoint/2010/main" val="386911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b="0" i="0">
                <a:latin typeface="Tahoma" panose="020B0604030504040204" pitchFamily="34" charset="0"/>
              </a:defRPr>
            </a:lvl1pPr>
          </a:lstStyle>
          <a:p>
            <a:endParaRPr lang="en-US"/>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b="0" i="0">
                <a:latin typeface="Tahoma" panose="020B0604030504040204" pitchFamily="34" charset="0"/>
              </a:defRPr>
            </a:lvl1pPr>
          </a:lstStyle>
          <a:p>
            <a:fld id="{42B9AD4B-8655-4940-A3C2-456FA4D65BFE}" type="datetimeFigureOut">
              <a:rPr lang="en-US" smtClean="0"/>
              <a:pPr/>
              <a:t>12/5/23</a:t>
            </a:fld>
            <a:endParaRPr lang="en-US"/>
          </a:p>
        </p:txBody>
      </p:sp>
      <p:sp>
        <p:nvSpPr>
          <p:cNvPr id="4" name="Slide Image Placeholder 3"/>
          <p:cNvSpPr>
            <a:spLocks noGrp="1" noRot="1" noChangeAspect="1"/>
          </p:cNvSpPr>
          <p:nvPr>
            <p:ph type="sldImg" idx="2"/>
          </p:nvPr>
        </p:nvSpPr>
        <p:spPr>
          <a:xfrm>
            <a:off x="2547938" y="876300"/>
            <a:ext cx="4200525"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b="0" i="0">
                <a:latin typeface="Tahoma" panose="020B0604030504040204" pitchFamily="34" charset="0"/>
              </a:defRPr>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b="0" i="0">
                <a:latin typeface="Tahoma" panose="020B0604030504040204" pitchFamily="34" charset="0"/>
              </a:defRPr>
            </a:lvl1pPr>
          </a:lstStyle>
          <a:p>
            <a:fld id="{650144F6-1F44-484E-96B6-CAB23FCB330B}" type="slidenum">
              <a:rPr lang="en-US" smtClean="0"/>
              <a:pPr/>
              <a:t>‹#›</a:t>
            </a:fld>
            <a:endParaRPr lang="en-US"/>
          </a:p>
        </p:txBody>
      </p:sp>
    </p:spTree>
    <p:extLst>
      <p:ext uri="{BB962C8B-B14F-4D97-AF65-F5344CB8AC3E}">
        <p14:creationId xmlns:p14="http://schemas.microsoft.com/office/powerpoint/2010/main" val="3139077783"/>
      </p:ext>
    </p:extLst>
  </p:cSld>
  <p:clrMap bg1="lt1" tx1="dk1" bg2="lt2" tx2="dk2" accent1="accent1" accent2="accent2" accent3="accent3" accent4="accent4" accent5="accent5" accent6="accent6" hlink="hlink" folHlink="folHlink"/>
  <p:notesStyle>
    <a:lvl1pPr marL="0" algn="l" defTabSz="685937" rtl="0" eaLnBrk="1" latinLnBrk="0" hangingPunct="1">
      <a:defRPr sz="900" b="0" i="0" kern="1200">
        <a:solidFill>
          <a:schemeClr val="tx1"/>
        </a:solidFill>
        <a:latin typeface="Tahoma" panose="020B0604030504040204" pitchFamily="34" charset="0"/>
        <a:ea typeface="+mn-ea"/>
        <a:cs typeface="+mn-cs"/>
      </a:defRPr>
    </a:lvl1pPr>
    <a:lvl2pPr marL="342969" algn="l" defTabSz="685937" rtl="0" eaLnBrk="1" latinLnBrk="0" hangingPunct="1">
      <a:defRPr sz="900" b="0" i="0" kern="1200">
        <a:solidFill>
          <a:schemeClr val="tx1"/>
        </a:solidFill>
        <a:latin typeface="Tahoma" panose="020B0604030504040204" pitchFamily="34" charset="0"/>
        <a:ea typeface="+mn-ea"/>
        <a:cs typeface="+mn-cs"/>
      </a:defRPr>
    </a:lvl2pPr>
    <a:lvl3pPr marL="685937" algn="l" defTabSz="685937" rtl="0" eaLnBrk="1" latinLnBrk="0" hangingPunct="1">
      <a:defRPr sz="900" b="0" i="0" kern="1200">
        <a:solidFill>
          <a:schemeClr val="tx1"/>
        </a:solidFill>
        <a:latin typeface="Tahoma" panose="020B0604030504040204" pitchFamily="34" charset="0"/>
        <a:ea typeface="+mn-ea"/>
        <a:cs typeface="+mn-cs"/>
      </a:defRPr>
    </a:lvl3pPr>
    <a:lvl4pPr marL="1028906" algn="l" defTabSz="685937" rtl="0" eaLnBrk="1" latinLnBrk="0" hangingPunct="1">
      <a:defRPr sz="900" b="0" i="0" kern="1200">
        <a:solidFill>
          <a:schemeClr val="tx1"/>
        </a:solidFill>
        <a:latin typeface="Tahoma" panose="020B0604030504040204" pitchFamily="34" charset="0"/>
        <a:ea typeface="+mn-ea"/>
        <a:cs typeface="+mn-cs"/>
      </a:defRPr>
    </a:lvl4pPr>
    <a:lvl5pPr marL="1371874" algn="l" defTabSz="685937" rtl="0" eaLnBrk="1" latinLnBrk="0" hangingPunct="1">
      <a:defRPr sz="900" b="0" i="0" kern="1200">
        <a:solidFill>
          <a:schemeClr val="tx1"/>
        </a:solidFill>
        <a:latin typeface="Tahoma" panose="020B0604030504040204" pitchFamily="34" charset="0"/>
        <a:ea typeface="+mn-ea"/>
        <a:cs typeface="+mn-cs"/>
      </a:defRPr>
    </a:lvl5pPr>
    <a:lvl6pPr marL="1714843" algn="l" defTabSz="685937" rtl="0" eaLnBrk="1" latinLnBrk="0" hangingPunct="1">
      <a:defRPr sz="900" kern="1200">
        <a:solidFill>
          <a:schemeClr val="tx1"/>
        </a:solidFill>
        <a:latin typeface="+mn-lt"/>
        <a:ea typeface="+mn-ea"/>
        <a:cs typeface="+mn-cs"/>
      </a:defRPr>
    </a:lvl6pPr>
    <a:lvl7pPr marL="2057811" algn="l" defTabSz="685937" rtl="0" eaLnBrk="1" latinLnBrk="0" hangingPunct="1">
      <a:defRPr sz="900" kern="1200">
        <a:solidFill>
          <a:schemeClr val="tx1"/>
        </a:solidFill>
        <a:latin typeface="+mn-lt"/>
        <a:ea typeface="+mn-ea"/>
        <a:cs typeface="+mn-cs"/>
      </a:defRPr>
    </a:lvl7pPr>
    <a:lvl8pPr marL="2400780" algn="l" defTabSz="685937" rtl="0" eaLnBrk="1" latinLnBrk="0" hangingPunct="1">
      <a:defRPr sz="900" kern="1200">
        <a:solidFill>
          <a:schemeClr val="tx1"/>
        </a:solidFill>
        <a:latin typeface="+mn-lt"/>
        <a:ea typeface="+mn-ea"/>
        <a:cs typeface="+mn-cs"/>
      </a:defRPr>
    </a:lvl8pPr>
    <a:lvl9pPr marL="2743749" algn="l" defTabSz="68593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a:ea typeface="Tahoma"/>
                <a:cs typeface="Tahoma"/>
              </a:rPr>
              <a:t>Veeam RO: https://</a:t>
            </a:r>
            <a:r>
              <a:rPr lang="en-US" dirty="0" err="1">
                <a:latin typeface="Tahoma"/>
                <a:ea typeface="Tahoma"/>
                <a:cs typeface="Tahoma"/>
              </a:rPr>
              <a:t>veeamsoftwarecorp-my.sharepoint.com</a:t>
            </a:r>
            <a:r>
              <a:rPr lang="en-US" dirty="0">
                <a:latin typeface="Tahoma"/>
                <a:ea typeface="Tahoma"/>
                <a:cs typeface="Tahoma"/>
              </a:rPr>
              <a:t>/:p:/g/personal/</a:t>
            </a:r>
            <a:r>
              <a:rPr lang="en-US" dirty="0" err="1">
                <a:latin typeface="Tahoma"/>
                <a:ea typeface="Tahoma"/>
                <a:cs typeface="Tahoma"/>
              </a:rPr>
              <a:t>mark_lavi_veeam_com</a:t>
            </a:r>
            <a:r>
              <a:rPr lang="en-US" dirty="0">
                <a:latin typeface="Tahoma"/>
                <a:ea typeface="Tahoma"/>
                <a:cs typeface="Tahoma"/>
              </a:rPr>
              <a:t>/EXVVX3d33m9IlbS25xHCKnoB1wOXhXfadyy5dCrbtuzm3Q?e=</a:t>
            </a:r>
            <a:r>
              <a:rPr lang="en-US" dirty="0" err="1">
                <a:latin typeface="Tahoma"/>
                <a:ea typeface="Tahoma"/>
                <a:cs typeface="Tahoma"/>
              </a:rPr>
              <a:t>aXVAzZ</a:t>
            </a:r>
            <a:endParaRPr lang="en-US" dirty="0">
              <a:latin typeface="Tahoma"/>
              <a:ea typeface="Tahoma"/>
              <a:cs typeface="Tahoma"/>
            </a:endParaRPr>
          </a:p>
          <a:p>
            <a:r>
              <a:rPr lang="en-US" dirty="0">
                <a:latin typeface="Tahoma"/>
                <a:ea typeface="Tahoma"/>
                <a:cs typeface="Tahoma"/>
              </a:rPr>
              <a:t>Public: TBD</a:t>
            </a:r>
          </a:p>
        </p:txBody>
      </p:sp>
      <p:sp>
        <p:nvSpPr>
          <p:cNvPr id="4" name="Slide Number Placeholder 3"/>
          <p:cNvSpPr>
            <a:spLocks noGrp="1"/>
          </p:cNvSpPr>
          <p:nvPr>
            <p:ph type="sldNum" sz="quarter" idx="5"/>
          </p:nvPr>
        </p:nvSpPr>
        <p:spPr/>
        <p:txBody>
          <a:bodyPr/>
          <a:lstStyle/>
          <a:p>
            <a:fld id="{650144F6-1F44-484E-96B6-CAB23FCB330B}" type="slidenum">
              <a:rPr lang="en-US" smtClean="0"/>
              <a:pPr/>
              <a:t>1</a:t>
            </a:fld>
            <a:endParaRPr lang="en-US"/>
          </a:p>
        </p:txBody>
      </p:sp>
    </p:spTree>
    <p:extLst>
      <p:ext uri="{BB962C8B-B14F-4D97-AF65-F5344CB8AC3E}">
        <p14:creationId xmlns:p14="http://schemas.microsoft.com/office/powerpoint/2010/main" val="2559196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35: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36: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3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6" name="Google Shape;77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38: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39: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40: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937"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93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437387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pPr/>
              <a:t>37</a:t>
            </a:fld>
            <a:endParaRPr lang="en-US"/>
          </a:p>
        </p:txBody>
      </p:sp>
    </p:spTree>
    <p:extLst>
      <p:ext uri="{BB962C8B-B14F-4D97-AF65-F5344CB8AC3E}">
        <p14:creationId xmlns:p14="http://schemas.microsoft.com/office/powerpoint/2010/main" val="869234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20000"/>
              </a:spcBef>
            </a:pPr>
            <a:r>
              <a:rPr lang="en-US" sz="800" b="0" dirty="0">
                <a:solidFill>
                  <a:schemeClr val="tx1"/>
                </a:solidFill>
                <a:latin typeface="Tahoma"/>
                <a:ea typeface="Tahoma"/>
                <a:cs typeface="Tahoma"/>
              </a:rPr>
              <a:t>321 slide from Michael, RPO + RTO definitions = Disaster Recovery metrics</a:t>
            </a:r>
          </a:p>
          <a:p>
            <a:r>
              <a:rPr lang="en-US" dirty="0">
                <a:solidFill>
                  <a:schemeClr val="tx1"/>
                </a:solidFill>
                <a:latin typeface="Tahoma"/>
                <a:ea typeface="Tahoma"/>
                <a:cs typeface="Tahoma"/>
              </a:rPr>
              <a:t>Emphasize Kanister helps orchestrate outside the cluster</a:t>
            </a:r>
            <a:br>
              <a:rPr lang="en-US" dirty="0">
                <a:latin typeface="Tahoma"/>
                <a:ea typeface="Tahoma"/>
                <a:cs typeface="Tahoma"/>
              </a:rPr>
            </a:br>
            <a:r>
              <a:rPr lang="en-US" dirty="0">
                <a:solidFill>
                  <a:schemeClr val="tx1"/>
                </a:solidFill>
                <a:latin typeface="Tahoma"/>
                <a:ea typeface="Tahoma"/>
                <a:cs typeface="Tahoma"/>
              </a:rPr>
              <a:t>The road ahead:</a:t>
            </a:r>
            <a:br>
              <a:rPr lang="en-US" dirty="0">
                <a:solidFill>
                  <a:schemeClr val="tx1"/>
                </a:solidFill>
                <a:latin typeface="Tahoma"/>
                <a:ea typeface="Tahoma"/>
                <a:cs typeface="Tahoma"/>
              </a:rPr>
            </a:br>
            <a:r>
              <a:rPr lang="en-US" dirty="0">
                <a:solidFill>
                  <a:schemeClr val="tx1"/>
                </a:solidFill>
                <a:latin typeface="Tahoma"/>
                <a:ea typeface="Tahoma"/>
                <a:cs typeface="Tahoma"/>
              </a:rPr>
              <a:t>- data protection outside of the cluster with Veeam</a:t>
            </a:r>
            <a:br>
              <a:rPr lang="en-US" dirty="0">
                <a:solidFill>
                  <a:schemeClr val="tx1"/>
                </a:solidFill>
                <a:latin typeface="Tahoma"/>
                <a:ea typeface="Tahoma"/>
                <a:cs typeface="Tahoma"/>
              </a:rPr>
            </a:br>
            <a:r>
              <a:rPr lang="en-US" dirty="0">
                <a:solidFill>
                  <a:schemeClr val="tx1"/>
                </a:solidFill>
                <a:latin typeface="Tahoma"/>
                <a:ea typeface="Tahoma"/>
                <a:cs typeface="Tahoma"/>
              </a:rPr>
              <a:t>3+ seed questions and answers; even plant Q&amp;A in </a:t>
            </a:r>
            <a:r>
              <a:rPr lang="en-US" dirty="0" err="1">
                <a:solidFill>
                  <a:schemeClr val="tx1"/>
                </a:solidFill>
                <a:latin typeface="Tahoma"/>
                <a:ea typeface="Tahoma"/>
                <a:cs typeface="Tahoma"/>
              </a:rPr>
              <a:t>preso</a:t>
            </a:r>
            <a:r>
              <a:rPr lang="en-US" dirty="0">
                <a:solidFill>
                  <a:schemeClr val="tx1"/>
                </a:solidFill>
                <a:latin typeface="Tahoma"/>
                <a:ea typeface="Tahoma"/>
                <a:cs typeface="Tahoma"/>
              </a:rPr>
              <a:t> talk</a:t>
            </a:r>
            <a:endParaRPr lang="en-US" dirty="0"/>
          </a:p>
        </p:txBody>
      </p:sp>
      <p:sp>
        <p:nvSpPr>
          <p:cNvPr id="4" name="Slide Number Placeholder 3"/>
          <p:cNvSpPr>
            <a:spLocks noGrp="1"/>
          </p:cNvSpPr>
          <p:nvPr>
            <p:ph type="sldNum" sz="quarter" idx="5"/>
          </p:nvPr>
        </p:nvSpPr>
        <p:spPr/>
        <p:txBody>
          <a:bodyPr/>
          <a:lstStyle/>
          <a:p>
            <a:fld id="{650144F6-1F44-484E-96B6-CAB23FCB330B}" type="slidenum">
              <a:rPr lang="en-US" smtClean="0"/>
              <a:pPr/>
              <a:t>2</a:t>
            </a:fld>
            <a:endParaRPr lang="en-US"/>
          </a:p>
        </p:txBody>
      </p:sp>
    </p:spTree>
    <p:extLst>
      <p:ext uri="{BB962C8B-B14F-4D97-AF65-F5344CB8AC3E}">
        <p14:creationId xmlns:p14="http://schemas.microsoft.com/office/powerpoint/2010/main" val="707772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Matt Bator for creating this summary of </a:t>
            </a:r>
            <a:r>
              <a:rPr lang="en-US" dirty="0" err="1"/>
              <a:t>DoK.community</a:t>
            </a:r>
            <a:r>
              <a:rPr lang="en-US" dirty="0"/>
              <a:t> report; updated to 2022</a:t>
            </a:r>
          </a:p>
        </p:txBody>
      </p:sp>
      <p:sp>
        <p:nvSpPr>
          <p:cNvPr id="4" name="Slide Number Placeholder 3"/>
          <p:cNvSpPr>
            <a:spLocks noGrp="1"/>
          </p:cNvSpPr>
          <p:nvPr>
            <p:ph type="sldNum" sz="quarter" idx="5"/>
          </p:nvPr>
        </p:nvSpPr>
        <p:spPr/>
        <p:txBody>
          <a:bodyPr/>
          <a:lstStyle/>
          <a:p>
            <a:pPr marL="0" marR="0" lvl="0" indent="0" algn="r" defTabSz="685937"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93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729408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Thanks to Matt Bator for creating this summary of </a:t>
            </a:r>
            <a:r>
              <a:rPr lang="en-US" sz="1200" err="1"/>
              <a:t>DataDogreport</a:t>
            </a:r>
            <a:endParaRPr lang="en-US" sz="1200"/>
          </a:p>
          <a:p>
            <a:pPr defTabSz="913861">
              <a:spcAft>
                <a:spcPts val="1199"/>
              </a:spcAft>
              <a:defRPr/>
            </a:pPr>
            <a:endParaRPr lang="en-US" sz="1200">
              <a:solidFill>
                <a:schemeClr val="tx1"/>
              </a:solidFill>
              <a:latin typeface="Tahoma"/>
            </a:endParaRPr>
          </a:p>
          <a:p>
            <a:r>
              <a:rPr lang="en-US"/>
              <a:t>Why would people want to run on cluster?</a:t>
            </a:r>
          </a:p>
          <a:p>
            <a:endParaRPr lang="en-US"/>
          </a:p>
          <a:p>
            <a:r>
              <a:rPr lang="en-US"/>
              <a:t>Duplicating work and in turn reducing value of your Kubernetes investment, potentially detracting from your organization’s goals in adopting container orchestration</a:t>
            </a:r>
          </a:p>
          <a:p>
            <a:pPr marL="0" marR="0" indent="0" algn="l" defTabSz="685937" rtl="0" eaLnBrk="1" fontAlgn="auto" latinLnBrk="0" hangingPunct="1">
              <a:lnSpc>
                <a:spcPct val="100000"/>
              </a:lnSpc>
              <a:spcBef>
                <a:spcPts val="0"/>
              </a:spcBef>
              <a:spcAft>
                <a:spcPts val="0"/>
              </a:spcAft>
              <a:buClrTx/>
              <a:buSzTx/>
              <a:buFontTx/>
              <a:buNone/>
              <a:tabLst/>
              <a:defRPr/>
            </a:pPr>
            <a:r>
              <a:rPr lang="en-US"/>
              <a:t>The downside is that by maintaining a non-Kubernetes resource outside your cluster, you need to have a way of monitoring processes, performing configuration management, performing load balancing and service discovery for that application. You are essentially duplicating work by setting up a parallel software workflow outside Kubernetes.</a:t>
            </a:r>
          </a:p>
          <a:p>
            <a:pPr defTabSz="913861">
              <a:spcAft>
                <a:spcPts val="1199"/>
              </a:spcAft>
              <a:defRPr/>
            </a:pPr>
            <a:endParaRPr lang="en-US" sz="1200">
              <a:solidFill>
                <a:schemeClr val="tx1"/>
              </a:solidFill>
              <a:latin typeface="Tahoma"/>
            </a:endParaRPr>
          </a:p>
          <a:p>
            <a:pPr defTabSz="913861">
              <a:spcAft>
                <a:spcPts val="1199"/>
              </a:spcAft>
              <a:defRPr/>
            </a:pPr>
            <a:endParaRPr lang="en-US" sz="1200">
              <a:solidFill>
                <a:schemeClr val="tx1"/>
              </a:solidFill>
              <a:latin typeface="Tahoma"/>
            </a:endParaRPr>
          </a:p>
          <a:p>
            <a:pPr defTabSz="913861">
              <a:spcAft>
                <a:spcPts val="1199"/>
              </a:spcAft>
              <a:defRPr/>
            </a:pPr>
            <a:r>
              <a:rPr lang="en-US" sz="1200">
                <a:solidFill>
                  <a:schemeClr val="tx1"/>
                </a:solidFill>
                <a:latin typeface="Tahoma"/>
              </a:rPr>
              <a:t>1.5+ billion containers</a:t>
            </a:r>
          </a:p>
          <a:p>
            <a:pPr defTabSz="913861">
              <a:spcAft>
                <a:spcPts val="1199"/>
              </a:spcAft>
              <a:defRPr/>
            </a:pPr>
            <a:r>
              <a:rPr lang="en-US" sz="1200">
                <a:solidFill>
                  <a:schemeClr val="tx1"/>
                </a:solidFill>
                <a:latin typeface="Tahoma"/>
              </a:rPr>
              <a:t>10,000+ Datadog customers</a:t>
            </a:r>
          </a:p>
          <a:p>
            <a:pPr defTabSz="913861">
              <a:spcAft>
                <a:spcPts val="1199"/>
              </a:spcAft>
              <a:defRPr/>
            </a:pPr>
            <a:endParaRPr lang="en-US" sz="1200">
              <a:solidFill>
                <a:schemeClr val="tx1"/>
              </a:solidFill>
              <a:latin typeface="Tahoma"/>
            </a:endParaRPr>
          </a:p>
          <a:p>
            <a:pPr defTabSz="913861">
              <a:spcAft>
                <a:spcPts val="1199"/>
              </a:spcAft>
              <a:defRPr/>
            </a:pPr>
            <a:r>
              <a:rPr lang="en-US" sz="1200">
                <a:solidFill>
                  <a:schemeClr val="tx1"/>
                </a:solidFill>
                <a:latin typeface="Tahoma"/>
              </a:rPr>
              <a:t>The same report also saw increases in usage of </a:t>
            </a:r>
            <a:r>
              <a:rPr lang="en-US" sz="1200" err="1">
                <a:solidFill>
                  <a:schemeClr val="tx1"/>
                </a:solidFill>
                <a:latin typeface="Tahoma"/>
              </a:rPr>
              <a:t>statefulsets</a:t>
            </a:r>
            <a:r>
              <a:rPr lang="en-US" sz="1200">
                <a:solidFill>
                  <a:schemeClr val="tx1"/>
                </a:solidFill>
                <a:latin typeface="Tahoma"/>
              </a:rPr>
              <a:t> and PVCs</a:t>
            </a:r>
          </a:p>
          <a:p>
            <a:endParaRPr lang="en-US"/>
          </a:p>
          <a:p>
            <a:endParaRPr lang="en-US"/>
          </a:p>
          <a:p>
            <a:endParaRPr lang="en-US"/>
          </a:p>
          <a:p>
            <a:endParaRPr lang="en-US"/>
          </a:p>
          <a:p>
            <a:endParaRPr lang="en-US"/>
          </a:p>
          <a:p>
            <a:endParaRPr lang="en-US"/>
          </a:p>
          <a:p>
            <a:endParaRPr lang="en-US"/>
          </a:p>
          <a:p>
            <a:r>
              <a:rPr lang="en-US"/>
              <a:t>Tie in ”we use CI/CD for all of our app deployments” – doesn’t solve for data gravity for things like app mobility when storing state outside of cluster</a:t>
            </a:r>
          </a:p>
          <a:p>
            <a:r>
              <a:rPr lang="en-US"/>
              <a:t>Praveen – the apps are still doing something with data – do you have a DR plan, how do you deal with recovery for those stateless apps, compliance for these apps? They’re stateless in that they’re focusing on apps running Kubernetes, but the overall environment is not. The critical thing is RECOVERY EXPERIENCE - could be a collection of scripts and they’re OK with it, knowing at scale it will get out of hand but they’re not there yet.</a:t>
            </a:r>
          </a:p>
          <a:p>
            <a:endParaRPr lang="en-US"/>
          </a:p>
          <a:p>
            <a:r>
              <a:rPr lang="en-US"/>
              <a:t>We provide the assurance, the reporting, the ability to easily test.</a:t>
            </a:r>
          </a:p>
          <a:p>
            <a:endParaRPr lang="en-US"/>
          </a:p>
          <a:p>
            <a:endParaRPr lang="en-US"/>
          </a:p>
          <a:p>
            <a:r>
              <a:rPr lang="en-US"/>
              <a:t>At shows they only have a few minutes to understand what we do – hard to pack in that value</a:t>
            </a:r>
          </a:p>
          <a:p>
            <a:endParaRPr lang="en-US"/>
          </a:p>
          <a:p>
            <a:r>
              <a:rPr lang="en-US"/>
              <a:t>From Praveen - If we can help make the value prop more concise to deliver faster</a:t>
            </a:r>
          </a:p>
          <a:p>
            <a:endParaRPr lang="en-US"/>
          </a:p>
          <a:p>
            <a:endParaRPr lang="en-US"/>
          </a:p>
          <a:p>
            <a:r>
              <a:rPr lang="en-US"/>
              <a:t>If you run into Devs, they’re isolated from being responsible for data protection, so they don’t get the value or risk – how do we get these personas to go back to their teams and influence. Providing proof of compliance, you’ve got a script that one person wrote – have you ever inherited someone else’s code?</a:t>
            </a:r>
          </a:p>
        </p:txBody>
      </p:sp>
      <p:sp>
        <p:nvSpPr>
          <p:cNvPr id="4" name="Slide Number Placeholder 3"/>
          <p:cNvSpPr>
            <a:spLocks noGrp="1"/>
          </p:cNvSpPr>
          <p:nvPr>
            <p:ph type="sldNum" sz="quarter" idx="5"/>
          </p:nvPr>
        </p:nvSpPr>
        <p:spPr/>
        <p:txBody>
          <a:bodyPr/>
          <a:lstStyle/>
          <a:p>
            <a:pPr marL="0" marR="0" lvl="0" indent="0" algn="r" defTabSz="685937"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93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84650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8975" y="1143000"/>
            <a:ext cx="548005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‘Stateless apps do not exist’ is a misnomer.</a:t>
            </a:r>
          </a:p>
          <a:p>
            <a:pPr marL="171450" indent="-171450">
              <a:buFont typeface="Arial" panose="020B0604020202020204" pitchFamily="34" charset="0"/>
              <a:buChar char="•"/>
            </a:pPr>
            <a:r>
              <a:rPr lang="en-US"/>
              <a:t> There are just several deployment patterns for state and databases are some of the most popular workloads in K8s. </a:t>
            </a:r>
          </a:p>
          <a:p>
            <a:pPr marL="171450" indent="-171450">
              <a:buFont typeface="Arial" panose="020B0604020202020204" pitchFamily="34" charset="0"/>
              <a:buChar char="•"/>
            </a:pPr>
            <a:endParaRPr lang="en-US"/>
          </a:p>
          <a:p>
            <a:pPr marL="457200" indent="-457200">
              <a:buAutoNum type="arabicPeriod"/>
            </a:pPr>
            <a:r>
              <a:rPr lang="en-GB"/>
              <a:t>Running A Stateful Application Outside of Kubernetes </a:t>
            </a:r>
          </a:p>
          <a:p>
            <a:pPr marL="457200" indent="-457200">
              <a:buAutoNum type="arabicPeriod"/>
            </a:pPr>
            <a:r>
              <a:rPr lang="en-GB"/>
              <a:t>Running A Stateful Workload as a Cloud Service </a:t>
            </a:r>
          </a:p>
          <a:p>
            <a:pPr marL="457200" indent="-457200">
              <a:buAutoNum type="arabicPeriod"/>
            </a:pPr>
            <a:r>
              <a:rPr lang="en-GB"/>
              <a:t>Running your Stateful Workload Inside Kubernetes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9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Application Consistent Backup is the goal and an umbrella term; it can be accomplished by different methods, depending on the application requirements. By progressively getting closer to the application, backup and recovery can improve RPO, RTO efficiencies and overcome infrastructure only limited methods.</a:t>
            </a:r>
          </a:p>
        </p:txBody>
      </p:sp>
      <p:sp>
        <p:nvSpPr>
          <p:cNvPr id="4" name="Slide Number Placeholder 3"/>
          <p:cNvSpPr>
            <a:spLocks noGrp="1"/>
          </p:cNvSpPr>
          <p:nvPr>
            <p:ph type="sldNum" sz="quarter" idx="5"/>
          </p:nvPr>
        </p:nvSpPr>
        <p:spPr/>
        <p:txBody>
          <a:bodyPr/>
          <a:lstStyle/>
          <a:p>
            <a:fld id="{650144F6-1F44-484E-96B6-CAB23FCB330B}" type="slidenum">
              <a:rPr lang="en-US" smtClean="0"/>
              <a:pPr/>
              <a:t>10</a:t>
            </a:fld>
            <a:endParaRPr lang="en-US"/>
          </a:p>
        </p:txBody>
      </p:sp>
    </p:spTree>
    <p:extLst>
      <p:ext uri="{BB962C8B-B14F-4D97-AF65-F5344CB8AC3E}">
        <p14:creationId xmlns:p14="http://schemas.microsoft.com/office/powerpoint/2010/main" val="2843976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pPr/>
              <a:t>11</a:t>
            </a:fld>
            <a:endParaRPr lang="en-US"/>
          </a:p>
        </p:txBody>
      </p:sp>
    </p:spTree>
    <p:extLst>
      <p:ext uri="{BB962C8B-B14F-4D97-AF65-F5344CB8AC3E}">
        <p14:creationId xmlns:p14="http://schemas.microsoft.com/office/powerpoint/2010/main" val="2022287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937" rtl="0" eaLnBrk="1" fontAlgn="auto" latinLnBrk="0" hangingPunct="1">
              <a:lnSpc>
                <a:spcPct val="100000"/>
              </a:lnSpc>
              <a:spcBef>
                <a:spcPts val="0"/>
              </a:spcBef>
              <a:spcAft>
                <a:spcPts val="0"/>
              </a:spcAft>
              <a:buClrTx/>
              <a:buSzTx/>
              <a:buFontTx/>
              <a:buNone/>
              <a:tabLst/>
              <a:defRPr/>
            </a:pPr>
            <a:r>
              <a:rPr lang="en-US" dirty="0"/>
              <a:t>Project maturity: Sandbox addresses a problem, but early in community adoption;</a:t>
            </a:r>
            <a:br>
              <a:rPr lang="en-US" dirty="0"/>
            </a:br>
            <a:r>
              <a:rPr lang="en-US" dirty="0"/>
              <a:t>Incubating has diversity of maintainers for sustainability with growing adoption and features;</a:t>
            </a:r>
            <a:br>
              <a:rPr lang="en-US" dirty="0"/>
            </a:br>
            <a:r>
              <a:rPr lang="en-US" dirty="0"/>
              <a:t>Graduated indicates stable APIs and features, wide adoption in production: e.g.: </a:t>
            </a:r>
            <a:r>
              <a:rPr lang="en-US" dirty="0" err="1"/>
              <a:t>Helm.sh</a:t>
            </a:r>
            <a:endParaRPr lang="en-US" dirty="0"/>
          </a:p>
        </p:txBody>
      </p:sp>
      <p:sp>
        <p:nvSpPr>
          <p:cNvPr id="4" name="Slide Number Placeholder 3"/>
          <p:cNvSpPr>
            <a:spLocks noGrp="1"/>
          </p:cNvSpPr>
          <p:nvPr>
            <p:ph type="sldNum" sz="quarter" idx="5"/>
          </p:nvPr>
        </p:nvSpPr>
        <p:spPr/>
        <p:txBody>
          <a:bodyPr/>
          <a:lstStyle/>
          <a:p>
            <a:fld id="{650144F6-1F44-484E-96B6-CAB23FCB330B}" type="slidenum">
              <a:rPr lang="en-US" smtClean="0"/>
              <a:pPr/>
              <a:t>13</a:t>
            </a:fld>
            <a:endParaRPr lang="en-US"/>
          </a:p>
        </p:txBody>
      </p:sp>
    </p:spTree>
    <p:extLst>
      <p:ext uri="{BB962C8B-B14F-4D97-AF65-F5344CB8AC3E}">
        <p14:creationId xmlns:p14="http://schemas.microsoft.com/office/powerpoint/2010/main" val="975303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422423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10.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6.svg"/><Relationship Id="rId5" Type="http://schemas.openxmlformats.org/officeDocument/2006/relationships/image" Target="../media/image8.sv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30.png"/><Relationship Id="rId4" Type="http://schemas.openxmlformats.org/officeDocument/2006/relationships/image" Target="../media/image2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30.png"/><Relationship Id="rId4" Type="http://schemas.openxmlformats.org/officeDocument/2006/relationships/image" Target="../media/image2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26.sv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40.sv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3.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26.sv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40.svg"/><Relationship Id="rId4" Type="http://schemas.openxmlformats.org/officeDocument/2006/relationships/image" Target="../media/image3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26.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3.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Master" Target="../slideMasters/slideMaster4.xml"/><Relationship Id="rId5" Type="http://schemas.openxmlformats.org/officeDocument/2006/relationships/image" Target="../media/image55.png"/><Relationship Id="rId4" Type="http://schemas.openxmlformats.org/officeDocument/2006/relationships/image" Target="../media/image54.emf"/></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8.sv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gradFill>
          <a:gsLst>
            <a:gs pos="0">
              <a:srgbClr val="5349E1"/>
            </a:gs>
            <a:gs pos="65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FFE64EAC-3406-CA3E-3261-0B400125C1DE}"/>
              </a:ext>
            </a:extLst>
          </p:cNvPr>
          <p:cNvSpPr/>
          <p:nvPr userDrawn="1"/>
        </p:nvSpPr>
        <p:spPr bwMode="auto">
          <a:xfrm rot="16200000" flipH="1">
            <a:off x="4840372" y="-707285"/>
            <a:ext cx="3596342" cy="5010913"/>
          </a:xfrm>
          <a:custGeom>
            <a:avLst/>
            <a:gdLst>
              <a:gd name="connsiteX0" fmla="*/ 0 w 3596342"/>
              <a:gd name="connsiteY0" fmla="*/ 0 h 5010913"/>
              <a:gd name="connsiteX1" fmla="*/ 0 w 3596342"/>
              <a:gd name="connsiteY1" fmla="*/ 5010913 h 5010913"/>
              <a:gd name="connsiteX2" fmla="*/ 2072907 w 3596342"/>
              <a:gd name="connsiteY2" fmla="*/ 5010913 h 5010913"/>
              <a:gd name="connsiteX3" fmla="*/ 3596342 w 3596342"/>
              <a:gd name="connsiteY3" fmla="*/ 3487478 h 5010913"/>
            </a:gdLst>
            <a:ahLst/>
            <a:cxnLst>
              <a:cxn ang="0">
                <a:pos x="connsiteX0" y="connsiteY0"/>
              </a:cxn>
              <a:cxn ang="0">
                <a:pos x="connsiteX1" y="connsiteY1"/>
              </a:cxn>
              <a:cxn ang="0">
                <a:pos x="connsiteX2" y="connsiteY2"/>
              </a:cxn>
              <a:cxn ang="0">
                <a:pos x="connsiteX3" y="connsiteY3"/>
              </a:cxn>
            </a:cxnLst>
            <a:rect l="l" t="t" r="r" b="b"/>
            <a:pathLst>
              <a:path w="3596342" h="5010913">
                <a:moveTo>
                  <a:pt x="0" y="0"/>
                </a:moveTo>
                <a:lnTo>
                  <a:pt x="0" y="5010913"/>
                </a:lnTo>
                <a:lnTo>
                  <a:pt x="2072907" y="5010913"/>
                </a:lnTo>
                <a:lnTo>
                  <a:pt x="3596342" y="3487478"/>
                </a:lnTo>
                <a:close/>
              </a:path>
            </a:pathLst>
          </a:custGeom>
          <a:gradFill flip="none" rotWithShape="1">
            <a:gsLst>
              <a:gs pos="2000">
                <a:srgbClr val="0D018C"/>
              </a:gs>
              <a:gs pos="57000">
                <a:srgbClr val="1901C4">
                  <a:alpha val="24706"/>
                </a:srgbClr>
              </a:gs>
            </a:gsLst>
            <a:lin ang="18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5" name="Полилиния 30">
            <a:extLst>
              <a:ext uri="{FF2B5EF4-FFF2-40B4-BE49-F238E27FC236}">
                <a16:creationId xmlns:a16="http://schemas.microsoft.com/office/drawing/2014/main" id="{3989A31B-5B6A-5541-BA09-055FA41351B4}"/>
              </a:ext>
            </a:extLst>
          </p:cNvPr>
          <p:cNvSpPr/>
          <p:nvPr userDrawn="1"/>
        </p:nvSpPr>
        <p:spPr bwMode="auto">
          <a:xfrm rot="16200000">
            <a:off x="6050472" y="2073801"/>
            <a:ext cx="3094961" cy="3092098"/>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22000">
                <a:srgbClr val="2203F4"/>
              </a:gs>
              <a:gs pos="91000">
                <a:srgbClr val="080D93">
                  <a:alpha val="0"/>
                </a:srgbClr>
              </a:gs>
            </a:gsLst>
            <a:lin ang="108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6" name="Полилиния 30">
            <a:extLst>
              <a:ext uri="{FF2B5EF4-FFF2-40B4-BE49-F238E27FC236}">
                <a16:creationId xmlns:a16="http://schemas.microsoft.com/office/drawing/2014/main" id="{13A031F1-7AC3-3C4E-BACE-6BC9C011650B}"/>
              </a:ext>
            </a:extLst>
          </p:cNvPr>
          <p:cNvSpPr/>
          <p:nvPr userDrawn="1"/>
        </p:nvSpPr>
        <p:spPr bwMode="auto">
          <a:xfrm>
            <a:off x="0" y="497387"/>
            <a:ext cx="4626864" cy="4631149"/>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22000">
                <a:srgbClr val="3224D5"/>
              </a:gs>
              <a:gs pos="70000">
                <a:srgbClr val="2A20C0"/>
              </a:gs>
            </a:gsLst>
            <a:lin ang="108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Полилиния 41">
            <a:extLst>
              <a:ext uri="{FF2B5EF4-FFF2-40B4-BE49-F238E27FC236}">
                <a16:creationId xmlns:a16="http://schemas.microsoft.com/office/drawing/2014/main" id="{41B02709-C77B-A44B-934B-FBAF373CF274}"/>
              </a:ext>
            </a:extLst>
          </p:cNvPr>
          <p:cNvSpPr/>
          <p:nvPr userDrawn="1"/>
        </p:nvSpPr>
        <p:spPr bwMode="auto">
          <a:xfrm rot="2700000">
            <a:off x="136681" y="-705829"/>
            <a:ext cx="1305978" cy="1672472"/>
          </a:xfrm>
          <a:custGeom>
            <a:avLst/>
            <a:gdLst>
              <a:gd name="connsiteX0" fmla="*/ 1806640 w 1806640"/>
              <a:gd name="connsiteY0" fmla="*/ 0 h 2315775"/>
              <a:gd name="connsiteX1" fmla="*/ 1806640 w 1806640"/>
              <a:gd name="connsiteY1" fmla="*/ 2200603 h 2315775"/>
              <a:gd name="connsiteX2" fmla="*/ 1691468 w 1806640"/>
              <a:gd name="connsiteY2" fmla="*/ 2315775 h 2315775"/>
              <a:gd name="connsiteX3" fmla="*/ 509134 w 1806640"/>
              <a:gd name="connsiteY3" fmla="*/ 2315775 h 2315775"/>
              <a:gd name="connsiteX4" fmla="*/ 0 w 1806640"/>
              <a:gd name="connsiteY4" fmla="*/ 1806641 h 231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40" h="2315775">
                <a:moveTo>
                  <a:pt x="1806640" y="0"/>
                </a:moveTo>
                <a:lnTo>
                  <a:pt x="1806640" y="2200603"/>
                </a:lnTo>
                <a:cubicBezTo>
                  <a:pt x="1806640" y="2264211"/>
                  <a:pt x="1755076" y="2315775"/>
                  <a:pt x="1691468" y="2315775"/>
                </a:cubicBezTo>
                <a:lnTo>
                  <a:pt x="509134" y="2315775"/>
                </a:lnTo>
                <a:lnTo>
                  <a:pt x="0" y="1806641"/>
                </a:lnTo>
                <a:close/>
              </a:path>
            </a:pathLst>
          </a:custGeom>
          <a:solidFill>
            <a:srgbClr val="7D66FF">
              <a:alpha val="74118"/>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pic>
        <p:nvPicPr>
          <p:cNvPr id="446" name="Рисунок 445">
            <a:extLst>
              <a:ext uri="{FF2B5EF4-FFF2-40B4-BE49-F238E27FC236}">
                <a16:creationId xmlns:a16="http://schemas.microsoft.com/office/drawing/2014/main" id="{1F49A48F-1887-D340-B82A-7C6CF162001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2917" y="3804547"/>
            <a:ext cx="730031" cy="1315272"/>
          </a:xfrm>
          <a:prstGeom prst="rect">
            <a:avLst/>
          </a:prstGeom>
        </p:spPr>
      </p:pic>
      <p:sp>
        <p:nvSpPr>
          <p:cNvPr id="443" name="Полилиния 442">
            <a:extLst>
              <a:ext uri="{FF2B5EF4-FFF2-40B4-BE49-F238E27FC236}">
                <a16:creationId xmlns:a16="http://schemas.microsoft.com/office/drawing/2014/main" id="{2CA36E1F-CEAC-DE47-850A-338CDDD648A0}"/>
              </a:ext>
            </a:extLst>
          </p:cNvPr>
          <p:cNvSpPr/>
          <p:nvPr userDrawn="1"/>
        </p:nvSpPr>
        <p:spPr bwMode="auto">
          <a:xfrm>
            <a:off x="8254500" y="3469006"/>
            <a:ext cx="889503" cy="1679258"/>
          </a:xfrm>
          <a:custGeom>
            <a:avLst/>
            <a:gdLst>
              <a:gd name="connsiteX0" fmla="*/ 889503 w 889503"/>
              <a:gd name="connsiteY0" fmla="*/ 0 h 1677705"/>
              <a:gd name="connsiteX1" fmla="*/ 889503 w 889503"/>
              <a:gd name="connsiteY1" fmla="*/ 1677705 h 1677705"/>
              <a:gd name="connsiteX2" fmla="*/ 717957 w 889503"/>
              <a:gd name="connsiteY2" fmla="*/ 1677705 h 1677705"/>
              <a:gd name="connsiteX3" fmla="*/ 24836 w 889503"/>
              <a:gd name="connsiteY3" fmla="*/ 984584 h 1677705"/>
              <a:gd name="connsiteX4" fmla="*/ 24836 w 889503"/>
              <a:gd name="connsiteY4" fmla="*/ 864667 h 1677705"/>
              <a:gd name="connsiteX5" fmla="*/ 889503 w 889503"/>
              <a:gd name="connsiteY5" fmla="*/ 0 h 167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03" h="1677705">
                <a:moveTo>
                  <a:pt x="889503" y="0"/>
                </a:moveTo>
                <a:lnTo>
                  <a:pt x="889503" y="1677705"/>
                </a:lnTo>
                <a:lnTo>
                  <a:pt x="717957" y="1677705"/>
                </a:lnTo>
                <a:lnTo>
                  <a:pt x="24836" y="984584"/>
                </a:lnTo>
                <a:cubicBezTo>
                  <a:pt x="-8278" y="951470"/>
                  <a:pt x="-8278" y="897781"/>
                  <a:pt x="24836" y="864667"/>
                </a:cubicBezTo>
                <a:lnTo>
                  <a:pt x="889503" y="0"/>
                </a:lnTo>
                <a:close/>
              </a:path>
            </a:pathLst>
          </a:custGeom>
          <a:solidFill>
            <a:srgbClr val="7D66FF">
              <a:alpha val="74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52" name="Рисунок 451">
            <a:extLst>
              <a:ext uri="{FF2B5EF4-FFF2-40B4-BE49-F238E27FC236}">
                <a16:creationId xmlns:a16="http://schemas.microsoft.com/office/drawing/2014/main" id="{B78F6CA5-2BDE-0E41-A8B2-FDA372F53A3C}"/>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80041" y="3027875"/>
            <a:ext cx="1003637" cy="1199200"/>
          </a:xfrm>
          <a:prstGeom prst="rect">
            <a:avLst/>
          </a:prstGeom>
        </p:spPr>
      </p:pic>
      <p:pic>
        <p:nvPicPr>
          <p:cNvPr id="454" name="Рисунок 453">
            <a:extLst>
              <a:ext uri="{FF2B5EF4-FFF2-40B4-BE49-F238E27FC236}">
                <a16:creationId xmlns:a16="http://schemas.microsoft.com/office/drawing/2014/main" id="{85C43811-9448-D24B-9997-020AC6C4D8E7}"/>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1722" y="3647260"/>
            <a:ext cx="711481" cy="1374304"/>
          </a:xfrm>
          <a:prstGeom prst="rect">
            <a:avLst/>
          </a:prstGeom>
        </p:spPr>
      </p:pic>
      <p:pic>
        <p:nvPicPr>
          <p:cNvPr id="19" name="Рисунок 10">
            <a:extLst>
              <a:ext uri="{FF2B5EF4-FFF2-40B4-BE49-F238E27FC236}">
                <a16:creationId xmlns:a16="http://schemas.microsoft.com/office/drawing/2014/main" id="{9C01BA6C-ECCF-FA42-4E34-764DC3BD0D83}"/>
              </a:ext>
            </a:extLst>
          </p:cNvPr>
          <p:cNvPicPr>
            <a:picLocks noChangeAspect="1"/>
          </p:cNvPicPr>
          <p:nvPr userDrawn="1"/>
        </p:nvPicPr>
        <p:blipFill rotWithShape="1">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t="30699"/>
          <a:stretch/>
        </p:blipFill>
        <p:spPr>
          <a:xfrm>
            <a:off x="1240769" y="22745"/>
            <a:ext cx="1484320" cy="897906"/>
          </a:xfrm>
          <a:prstGeom prst="rect">
            <a:avLst/>
          </a:prstGeom>
        </p:spPr>
      </p:pic>
      <p:pic>
        <p:nvPicPr>
          <p:cNvPr id="21" name="Рисунок 8">
            <a:extLst>
              <a:ext uri="{FF2B5EF4-FFF2-40B4-BE49-F238E27FC236}">
                <a16:creationId xmlns:a16="http://schemas.microsoft.com/office/drawing/2014/main" id="{A47C7B8A-B769-C98D-D042-AAFCEAE44764}"/>
              </a:ext>
            </a:extLst>
          </p:cNvPr>
          <p:cNvPicPr>
            <a:picLocks noChangeAspect="1"/>
          </p:cNvPicPr>
          <p:nvPr userDrawn="1"/>
        </p:nvPicPr>
        <p:blipFill rotWithShape="1">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t="34609"/>
          <a:stretch/>
        </p:blipFill>
        <p:spPr>
          <a:xfrm>
            <a:off x="608384" y="-15113"/>
            <a:ext cx="1484320" cy="660855"/>
          </a:xfrm>
          <a:prstGeom prst="rect">
            <a:avLst/>
          </a:prstGeom>
        </p:spPr>
      </p:pic>
      <p:sp>
        <p:nvSpPr>
          <p:cNvPr id="29" name="Text Placeholder 5">
            <a:extLst>
              <a:ext uri="{FF2B5EF4-FFF2-40B4-BE49-F238E27FC236}">
                <a16:creationId xmlns:a16="http://schemas.microsoft.com/office/drawing/2014/main" id="{30AE3B38-3DE9-3048-86FE-57FF1E3BF582}"/>
              </a:ext>
            </a:extLst>
          </p:cNvPr>
          <p:cNvSpPr>
            <a:spLocks noGrp="1"/>
          </p:cNvSpPr>
          <p:nvPr>
            <p:ph type="body" sz="quarter" idx="10" hasCustomPrompt="1"/>
          </p:nvPr>
        </p:nvSpPr>
        <p:spPr>
          <a:xfrm>
            <a:off x="381000" y="2158250"/>
            <a:ext cx="8145519" cy="831767"/>
          </a:xfrm>
          <a:prstGeom prst="rect">
            <a:avLst/>
          </a:prstGeom>
        </p:spPr>
        <p:txBody>
          <a:bodyPr lIns="0" anchor="ctr">
            <a:noAutofit/>
          </a:bodyPr>
          <a:lstStyle>
            <a:lvl1pPr marL="0" indent="0">
              <a:lnSpc>
                <a:spcPct val="100000"/>
              </a:lnSpc>
              <a:spcBef>
                <a:spcPts val="0"/>
              </a:spcBef>
              <a:buNone/>
              <a:defRPr sz="3585" i="0" spc="0" baseline="0">
                <a:solidFill>
                  <a:schemeClr val="bg1"/>
                </a:solidFill>
                <a:latin typeface="+mn-lt"/>
              </a:defRPr>
            </a:lvl1pPr>
          </a:lstStyle>
          <a:p>
            <a:pPr lvl="0"/>
            <a:r>
              <a:rPr lang="en-US"/>
              <a:t>Click to edit title style</a:t>
            </a:r>
          </a:p>
        </p:txBody>
      </p:sp>
      <p:pic>
        <p:nvPicPr>
          <p:cNvPr id="30" name="Graphic 29">
            <a:extLst>
              <a:ext uri="{FF2B5EF4-FFF2-40B4-BE49-F238E27FC236}">
                <a16:creationId xmlns:a16="http://schemas.microsoft.com/office/drawing/2014/main" id="{E5CC90EC-187B-ED40-9092-A92AEDF3AD0B}"/>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62575" y="450420"/>
            <a:ext cx="1721661" cy="640617"/>
          </a:xfrm>
          <a:prstGeom prst="rect">
            <a:avLst/>
          </a:prstGeom>
        </p:spPr>
      </p:pic>
    </p:spTree>
    <p:extLst>
      <p:ext uri="{BB962C8B-B14F-4D97-AF65-F5344CB8AC3E}">
        <p14:creationId xmlns:p14="http://schemas.microsoft.com/office/powerpoint/2010/main" val="3914528253"/>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_2 col_texts_imgs Dots">
    <p:spTree>
      <p:nvGrpSpPr>
        <p:cNvPr id="1" name=""/>
        <p:cNvGrpSpPr/>
        <p:nvPr/>
      </p:nvGrpSpPr>
      <p:grpSpPr>
        <a:xfrm>
          <a:off x="0" y="0"/>
          <a:ext cx="0" cy="0"/>
          <a:chOff x="0" y="0"/>
          <a:chExt cx="0" cy="0"/>
        </a:xfrm>
      </p:grpSpPr>
      <p:pic>
        <p:nvPicPr>
          <p:cNvPr id="32" name="Рисунок 4">
            <a:extLst>
              <a:ext uri="{FF2B5EF4-FFF2-40B4-BE49-F238E27FC236}">
                <a16:creationId xmlns:a16="http://schemas.microsoft.com/office/drawing/2014/main" id="{08782954-6B77-5E44-97FE-2D9CD02ED21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7727663" cy="339199"/>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4" name="Text Placeholder 2">
            <a:extLst>
              <a:ext uri="{FF2B5EF4-FFF2-40B4-BE49-F238E27FC236}">
                <a16:creationId xmlns:a16="http://schemas.microsoft.com/office/drawing/2014/main" id="{23907AD1-29EF-9549-8C8A-1A744E372F28}"/>
              </a:ext>
            </a:extLst>
          </p:cNvPr>
          <p:cNvSpPr>
            <a:spLocks noGrp="1"/>
          </p:cNvSpPr>
          <p:nvPr>
            <p:ph type="body" idx="1" hasCustomPrompt="1"/>
          </p:nvPr>
        </p:nvSpPr>
        <p:spPr>
          <a:xfrm>
            <a:off x="377588" y="1062308"/>
            <a:ext cx="3978511" cy="627256"/>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Delete</a:t>
            </a:r>
          </a:p>
        </p:txBody>
      </p:sp>
      <p:sp>
        <p:nvSpPr>
          <p:cNvPr id="36" name="Text Placeholder 2">
            <a:extLst>
              <a:ext uri="{FF2B5EF4-FFF2-40B4-BE49-F238E27FC236}">
                <a16:creationId xmlns:a16="http://schemas.microsoft.com/office/drawing/2014/main" id="{9AB4D6A7-1C3A-0F40-9842-F2CF5BE58A67}"/>
              </a:ext>
            </a:extLst>
          </p:cNvPr>
          <p:cNvSpPr>
            <a:spLocks noGrp="1"/>
          </p:cNvSpPr>
          <p:nvPr>
            <p:ph type="body" idx="10"/>
          </p:nvPr>
        </p:nvSpPr>
        <p:spPr>
          <a:xfrm>
            <a:off x="4787900" y="1056762"/>
            <a:ext cx="3975099" cy="632802"/>
          </a:xfrm>
          <a:prstGeom prst="rect">
            <a:avLst/>
          </a:prstGeom>
        </p:spPr>
        <p:txBody>
          <a:bodyPr l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39" name="Text Placeholder 2">
            <a:extLst>
              <a:ext uri="{FF2B5EF4-FFF2-40B4-BE49-F238E27FC236}">
                <a16:creationId xmlns:a16="http://schemas.microsoft.com/office/drawing/2014/main" id="{883884F9-9875-D846-A02F-30C8665156F2}"/>
              </a:ext>
            </a:extLst>
          </p:cNvPr>
          <p:cNvSpPr>
            <a:spLocks noGrp="1"/>
          </p:cNvSpPr>
          <p:nvPr>
            <p:ph type="body" sz="quarter" idx="14"/>
          </p:nvPr>
        </p:nvSpPr>
        <p:spPr>
          <a:xfrm>
            <a:off x="377826" y="531511"/>
            <a:ext cx="7727663" cy="362285"/>
          </a:xfrm>
          <a:prstGeom prst="rect">
            <a:avLst/>
          </a:prstGeom>
        </p:spPr>
        <p:txBody>
          <a:bodyPr lIns="0" tIns="0" rIns="0" bIns="0"/>
          <a:lstStyle>
            <a:lvl1pPr>
              <a:defRPr>
                <a:solidFill>
                  <a:schemeClr val="tx2">
                    <a:lumMod val="60000"/>
                    <a:lumOff val="40000"/>
                  </a:schemeClr>
                </a:solidFill>
              </a:defRPr>
            </a:lvl1pPr>
          </a:lstStyle>
          <a:p>
            <a:pPr lvl="0"/>
            <a:r>
              <a:rPr lang="en-US"/>
              <a:t>Click to edit Master text styles</a:t>
            </a:r>
          </a:p>
        </p:txBody>
      </p:sp>
      <p:sp>
        <p:nvSpPr>
          <p:cNvPr id="3" name="TextBox 2">
            <a:extLst>
              <a:ext uri="{FF2B5EF4-FFF2-40B4-BE49-F238E27FC236}">
                <a16:creationId xmlns:a16="http://schemas.microsoft.com/office/drawing/2014/main" id="{7D095C3A-58B8-9B53-C59D-832CA4BE0933}"/>
              </a:ext>
            </a:extLst>
          </p:cNvPr>
          <p:cNvSpPr txBox="1"/>
          <p:nvPr userDrawn="1"/>
        </p:nvSpPr>
        <p:spPr>
          <a:xfrm>
            <a:off x="-650240" y="558800"/>
            <a:ext cx="0" cy="0"/>
          </a:xfrm>
          <a:prstGeom prst="rect">
            <a:avLst/>
          </a:prstGeom>
          <a:noFill/>
        </p:spPr>
        <p:txBody>
          <a:bodyPr wrap="none" lIns="91440" tIns="0" rIns="91440" bIns="0" rtlCol="0" anchor="t" anchorCtr="0">
            <a:noAutofit/>
          </a:bodyPr>
          <a:lstStyle/>
          <a:p>
            <a:pPr marL="137160" indent="-137160" algn="l">
              <a:lnSpc>
                <a:spcPct val="90000"/>
              </a:lnSpc>
              <a:spcBef>
                <a:spcPts val="300"/>
              </a:spcBef>
              <a:spcAft>
                <a:spcPts val="300"/>
              </a:spcAft>
              <a:buClr>
                <a:schemeClr val="accent4"/>
              </a:buClr>
              <a:buFont typeface="Arial" panose="020B0604020202020204" pitchFamily="34" charset="0"/>
              <a:buChar char="•"/>
            </a:pPr>
            <a:endParaRPr lang="en-US" sz="1400"/>
          </a:p>
        </p:txBody>
      </p:sp>
      <p:sp>
        <p:nvSpPr>
          <p:cNvPr id="4" name="Text Placeholder 3">
            <a:extLst>
              <a:ext uri="{FF2B5EF4-FFF2-40B4-BE49-F238E27FC236}">
                <a16:creationId xmlns:a16="http://schemas.microsoft.com/office/drawing/2014/main" id="{41C1239C-B26A-ADB5-5F2F-B26FF3B00F14}"/>
              </a:ext>
            </a:extLst>
          </p:cNvPr>
          <p:cNvSpPr>
            <a:spLocks noGrp="1"/>
          </p:cNvSpPr>
          <p:nvPr>
            <p:ph type="body" sz="quarter" idx="15"/>
          </p:nvPr>
        </p:nvSpPr>
        <p:spPr>
          <a:xfrm>
            <a:off x="381000" y="1692275"/>
            <a:ext cx="3975100" cy="2944813"/>
          </a:xfrm>
        </p:spPr>
        <p:txBody>
          <a:bodyPr/>
          <a:lstStyle>
            <a:lvl1pPr>
              <a:defRPr>
                <a:solidFill>
                  <a:srgbClr val="302E47"/>
                </a:solidFill>
              </a:defRPr>
            </a:lvl1pPr>
            <a:lvl2pPr>
              <a:spcAft>
                <a:spcPts val="300"/>
              </a:spcAft>
              <a:defRPr>
                <a:solidFill>
                  <a:srgbClr val="302E47"/>
                </a:solidFill>
              </a:defRPr>
            </a:lvl2pPr>
            <a:lvl3pPr>
              <a:spcBef>
                <a:spcPts val="0"/>
              </a:spcBef>
              <a:spcAft>
                <a:spcPts val="300"/>
              </a:spcAft>
              <a:defRPr>
                <a:solidFill>
                  <a:srgbClr val="302E47"/>
                </a:solidFill>
              </a:defRPr>
            </a:lvl3pPr>
            <a:lvl4pPr>
              <a:spcBef>
                <a:spcPts val="0"/>
              </a:spcBef>
              <a:spcAft>
                <a:spcPts val="300"/>
              </a:spcAft>
              <a:defRPr>
                <a:solidFill>
                  <a:srgbClr val="302E47"/>
                </a:solidFill>
              </a:defRPr>
            </a:lvl4pPr>
            <a:lvl5pPr>
              <a:spcBef>
                <a:spcPts val="0"/>
              </a:spcBef>
              <a:spcAft>
                <a:spcPts val="300"/>
              </a:spcAft>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19" name="Text Placeholder 3">
            <a:extLst>
              <a:ext uri="{FF2B5EF4-FFF2-40B4-BE49-F238E27FC236}">
                <a16:creationId xmlns:a16="http://schemas.microsoft.com/office/drawing/2014/main" id="{330F4B87-AB29-6060-3D55-FDC4BE44F0A9}"/>
              </a:ext>
            </a:extLst>
          </p:cNvPr>
          <p:cNvSpPr>
            <a:spLocks noGrp="1"/>
          </p:cNvSpPr>
          <p:nvPr>
            <p:ph type="body" sz="quarter" idx="16"/>
          </p:nvPr>
        </p:nvSpPr>
        <p:spPr>
          <a:xfrm>
            <a:off x="4787900" y="1692275"/>
            <a:ext cx="3967162" cy="2944813"/>
          </a:xfrm>
        </p:spPr>
        <p:txBody>
          <a:bodyPr/>
          <a:lstStyle>
            <a:lvl1pPr>
              <a:defRPr>
                <a:solidFill>
                  <a:srgbClr val="302E47"/>
                </a:solidFill>
              </a:defRPr>
            </a:lvl1pPr>
            <a:lvl2pPr>
              <a:spcAft>
                <a:spcPts val="300"/>
              </a:spcAft>
              <a:defRPr>
                <a:solidFill>
                  <a:srgbClr val="302E47"/>
                </a:solidFill>
              </a:defRPr>
            </a:lvl2pPr>
            <a:lvl3pPr>
              <a:spcBef>
                <a:spcPts val="0"/>
              </a:spcBef>
              <a:spcAft>
                <a:spcPts val="300"/>
              </a:spcAft>
              <a:defRPr>
                <a:solidFill>
                  <a:srgbClr val="302E47"/>
                </a:solidFill>
              </a:defRPr>
            </a:lvl3pPr>
            <a:lvl4pPr>
              <a:spcBef>
                <a:spcPts val="0"/>
              </a:spcBef>
              <a:spcAft>
                <a:spcPts val="300"/>
              </a:spcAft>
              <a:defRPr>
                <a:solidFill>
                  <a:srgbClr val="302E47"/>
                </a:solidFill>
              </a:defRPr>
            </a:lvl4pPr>
            <a:lvl5pPr>
              <a:spcBef>
                <a:spcPts val="0"/>
              </a:spcBef>
              <a:spcAft>
                <a:spcPts val="300"/>
              </a:spcAft>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pic>
        <p:nvPicPr>
          <p:cNvPr id="14" name="Graphic 13">
            <a:extLst>
              <a:ext uri="{FF2B5EF4-FFF2-40B4-BE49-F238E27FC236}">
                <a16:creationId xmlns:a16="http://schemas.microsoft.com/office/drawing/2014/main" id="{B1182A51-1F30-264B-AAA8-B344C11847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3" name="TextBox 12">
            <a:extLst>
              <a:ext uri="{FF2B5EF4-FFF2-40B4-BE49-F238E27FC236}">
                <a16:creationId xmlns:a16="http://schemas.microsoft.com/office/drawing/2014/main" id="{A03F0D2F-4C00-2441-B7BE-6BD7554F736A}"/>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857615713"/>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_Sub_1col">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7727661" cy="339199"/>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8" name="Content Placeholder 3">
            <a:extLst>
              <a:ext uri="{FF2B5EF4-FFF2-40B4-BE49-F238E27FC236}">
                <a16:creationId xmlns:a16="http://schemas.microsoft.com/office/drawing/2014/main" id="{EB02CC0C-B2AB-214B-9D70-B15F014545CB}"/>
              </a:ext>
            </a:extLst>
          </p:cNvPr>
          <p:cNvSpPr>
            <a:spLocks noGrp="1"/>
          </p:cNvSpPr>
          <p:nvPr>
            <p:ph sz="half" idx="13"/>
          </p:nvPr>
        </p:nvSpPr>
        <p:spPr>
          <a:xfrm>
            <a:off x="377826" y="1113682"/>
            <a:ext cx="8385174" cy="3519010"/>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defRPr sz="1600">
                <a:solidFill>
                  <a:srgbClr val="302E47"/>
                </a:solidFill>
              </a:defRPr>
            </a:lvl4pPr>
            <a:lvl5pPr>
              <a:spcBef>
                <a:spcPts val="0"/>
              </a:spcBef>
              <a:spcAft>
                <a:spcPts val="300"/>
              </a:spcAft>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39" name="Text Placeholder 2">
            <a:extLst>
              <a:ext uri="{FF2B5EF4-FFF2-40B4-BE49-F238E27FC236}">
                <a16:creationId xmlns:a16="http://schemas.microsoft.com/office/drawing/2014/main" id="{883884F9-9875-D846-A02F-30C8665156F2}"/>
              </a:ext>
            </a:extLst>
          </p:cNvPr>
          <p:cNvSpPr>
            <a:spLocks noGrp="1"/>
          </p:cNvSpPr>
          <p:nvPr>
            <p:ph type="body" sz="quarter" idx="14"/>
          </p:nvPr>
        </p:nvSpPr>
        <p:spPr>
          <a:xfrm>
            <a:off x="377826" y="531511"/>
            <a:ext cx="7730836" cy="362285"/>
          </a:xfrm>
          <a:prstGeom prst="rect">
            <a:avLst/>
          </a:prstGeom>
        </p:spPr>
        <p:txBody>
          <a:bodyPr lIns="0" tIns="0" rIns="0" bIns="0"/>
          <a:lstStyle>
            <a:lvl1pPr>
              <a:defRPr>
                <a:solidFill>
                  <a:schemeClr val="tx2">
                    <a:lumMod val="60000"/>
                    <a:lumOff val="40000"/>
                  </a:schemeClr>
                </a:solidFill>
              </a:defRPr>
            </a:lvl1pPr>
          </a:lstStyle>
          <a:p>
            <a:pPr lvl="0"/>
            <a:r>
              <a:rPr lang="en-US"/>
              <a:t>Click to edit Master text styles</a:t>
            </a:r>
          </a:p>
        </p:txBody>
      </p:sp>
      <p:sp>
        <p:nvSpPr>
          <p:cNvPr id="14" name="Полилиния 3">
            <a:extLst>
              <a:ext uri="{FF2B5EF4-FFF2-40B4-BE49-F238E27FC236}">
                <a16:creationId xmlns:a16="http://schemas.microsoft.com/office/drawing/2014/main" id="{DBCB2487-18AD-7B22-14D5-5C53553EFA98}"/>
              </a:ext>
            </a:extLst>
          </p:cNvPr>
          <p:cNvSpPr/>
          <p:nvPr userDrawn="1"/>
        </p:nvSpPr>
        <p:spPr bwMode="auto">
          <a:xfrm rot="18900000">
            <a:off x="8502933" y="262087"/>
            <a:ext cx="1282134" cy="1283321"/>
          </a:xfrm>
          <a:custGeom>
            <a:avLst/>
            <a:gdLst>
              <a:gd name="connsiteX0" fmla="*/ 1282134 w 1282134"/>
              <a:gd name="connsiteY0" fmla="*/ 0 h 1282134"/>
              <a:gd name="connsiteX1" fmla="*/ 0 w 1282134"/>
              <a:gd name="connsiteY1" fmla="*/ 1282134 h 1282134"/>
              <a:gd name="connsiteX2" fmla="*/ 0 w 1282134"/>
              <a:gd name="connsiteY2" fmla="*/ 94549 h 1282134"/>
              <a:gd name="connsiteX3" fmla="*/ 94549 w 1282134"/>
              <a:gd name="connsiteY3" fmla="*/ 0 h 1282134"/>
            </a:gdLst>
            <a:ahLst/>
            <a:cxnLst>
              <a:cxn ang="0">
                <a:pos x="connsiteX0" y="connsiteY0"/>
              </a:cxn>
              <a:cxn ang="0">
                <a:pos x="connsiteX1" y="connsiteY1"/>
              </a:cxn>
              <a:cxn ang="0">
                <a:pos x="connsiteX2" y="connsiteY2"/>
              </a:cxn>
              <a:cxn ang="0">
                <a:pos x="connsiteX3" y="connsiteY3"/>
              </a:cxn>
            </a:cxnLst>
            <a:rect l="l" t="t" r="r" b="b"/>
            <a:pathLst>
              <a:path w="1282134" h="1282134">
                <a:moveTo>
                  <a:pt x="1282134" y="0"/>
                </a:moveTo>
                <a:lnTo>
                  <a:pt x="0" y="1282134"/>
                </a:lnTo>
                <a:lnTo>
                  <a:pt x="0" y="94549"/>
                </a:lnTo>
                <a:cubicBezTo>
                  <a:pt x="0" y="42331"/>
                  <a:pt x="42331" y="0"/>
                  <a:pt x="94549" y="0"/>
                </a:cubicBezTo>
                <a:close/>
              </a:path>
            </a:pathLst>
          </a:custGeom>
          <a:gradFill>
            <a:gsLst>
              <a:gs pos="0">
                <a:srgbClr val="A3D9FF"/>
              </a:gs>
              <a:gs pos="91000">
                <a:srgbClr val="7C90DB"/>
              </a:gs>
            </a:gsLst>
            <a:lin ang="192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spc="0">
              <a:gradFill>
                <a:gsLst>
                  <a:gs pos="0">
                    <a:srgbClr val="FFFFFF"/>
                  </a:gs>
                  <a:gs pos="100000">
                    <a:srgbClr val="FFFFFF"/>
                  </a:gs>
                </a:gsLst>
                <a:lin ang="5400000" scaled="0"/>
              </a:gradFill>
              <a:latin typeface="+mj-lt"/>
              <a:cs typeface="Segoe UI" pitchFamily="34" charset="0"/>
            </a:endParaRPr>
          </a:p>
        </p:txBody>
      </p:sp>
      <p:pic>
        <p:nvPicPr>
          <p:cNvPr id="15" name="Рисунок 4">
            <a:extLst>
              <a:ext uri="{FF2B5EF4-FFF2-40B4-BE49-F238E27FC236}">
                <a16:creationId xmlns:a16="http://schemas.microsoft.com/office/drawing/2014/main" id="{514775F4-F8F8-9F78-15FC-BFADC29C87B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1" y="19068"/>
            <a:ext cx="1010857" cy="1492708"/>
          </a:xfrm>
          <a:prstGeom prst="rect">
            <a:avLst/>
          </a:prstGeom>
        </p:spPr>
      </p:pic>
      <p:pic>
        <p:nvPicPr>
          <p:cNvPr id="11" name="Graphic 10">
            <a:extLst>
              <a:ext uri="{FF2B5EF4-FFF2-40B4-BE49-F238E27FC236}">
                <a16:creationId xmlns:a16="http://schemas.microsoft.com/office/drawing/2014/main" id="{A4859F91-61DD-6E48-9A2C-6CC8EDA5FDB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9" name="TextBox 8">
            <a:extLst>
              <a:ext uri="{FF2B5EF4-FFF2-40B4-BE49-F238E27FC236}">
                <a16:creationId xmlns:a16="http://schemas.microsoft.com/office/drawing/2014/main" id="{563D785F-69E1-4E43-BF72-E2E31F7D3698}"/>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1483123740"/>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Sub 2_col_1_Img_1_text ">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1" y="189127"/>
            <a:ext cx="7727661" cy="339199"/>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8" name="Content Placeholder 3">
            <a:extLst>
              <a:ext uri="{FF2B5EF4-FFF2-40B4-BE49-F238E27FC236}">
                <a16:creationId xmlns:a16="http://schemas.microsoft.com/office/drawing/2014/main" id="{EB02CC0C-B2AB-214B-9D70-B15F014545CB}"/>
              </a:ext>
            </a:extLst>
          </p:cNvPr>
          <p:cNvSpPr>
            <a:spLocks noGrp="1"/>
          </p:cNvSpPr>
          <p:nvPr>
            <p:ph sz="half" idx="13"/>
          </p:nvPr>
        </p:nvSpPr>
        <p:spPr>
          <a:xfrm>
            <a:off x="4787899" y="1353802"/>
            <a:ext cx="3670301" cy="3278890"/>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defRPr sz="1600">
                <a:solidFill>
                  <a:srgbClr val="302E47"/>
                </a:solidFill>
              </a:defRPr>
            </a:lvl4pPr>
            <a:lvl5pPr>
              <a:spcBef>
                <a:spcPts val="0"/>
              </a:spcBef>
              <a:spcAft>
                <a:spcPts val="300"/>
              </a:spcAft>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39" name="Text Placeholder 2">
            <a:extLst>
              <a:ext uri="{FF2B5EF4-FFF2-40B4-BE49-F238E27FC236}">
                <a16:creationId xmlns:a16="http://schemas.microsoft.com/office/drawing/2014/main" id="{883884F9-9875-D846-A02F-30C8665156F2}"/>
              </a:ext>
            </a:extLst>
          </p:cNvPr>
          <p:cNvSpPr>
            <a:spLocks noGrp="1"/>
          </p:cNvSpPr>
          <p:nvPr>
            <p:ph type="body" sz="quarter" idx="14"/>
          </p:nvPr>
        </p:nvSpPr>
        <p:spPr>
          <a:xfrm>
            <a:off x="377825" y="531511"/>
            <a:ext cx="7727662" cy="362285"/>
          </a:xfrm>
          <a:prstGeom prst="rect">
            <a:avLst/>
          </a:prstGeom>
        </p:spPr>
        <p:txBody>
          <a:bodyPr lIns="0" tIns="0" rIns="0" bIns="0"/>
          <a:lstStyle>
            <a:lvl1pPr>
              <a:defRPr>
                <a:solidFill>
                  <a:schemeClr val="tx2">
                    <a:lumMod val="60000"/>
                    <a:lumOff val="40000"/>
                  </a:schemeClr>
                </a:solidFill>
              </a:defRPr>
            </a:lvl1pPr>
          </a:lstStyle>
          <a:p>
            <a:pPr lvl="0"/>
            <a:r>
              <a:rPr lang="en-US"/>
              <a:t>Click to edit Master text styles</a:t>
            </a:r>
          </a:p>
        </p:txBody>
      </p:sp>
      <p:sp>
        <p:nvSpPr>
          <p:cNvPr id="3" name="Picture Placeholder 2">
            <a:extLst>
              <a:ext uri="{FF2B5EF4-FFF2-40B4-BE49-F238E27FC236}">
                <a16:creationId xmlns:a16="http://schemas.microsoft.com/office/drawing/2014/main" id="{40EA8437-B1C2-5445-B172-632CC876EA75}"/>
              </a:ext>
            </a:extLst>
          </p:cNvPr>
          <p:cNvSpPr>
            <a:spLocks noGrp="1"/>
          </p:cNvSpPr>
          <p:nvPr>
            <p:ph type="pic" sz="quarter" idx="15"/>
          </p:nvPr>
        </p:nvSpPr>
        <p:spPr>
          <a:xfrm>
            <a:off x="381001" y="1353803"/>
            <a:ext cx="3975100" cy="3278840"/>
          </a:xfrm>
          <a:prstGeom prst="rect">
            <a:avLst/>
          </a:prstGeom>
        </p:spPr>
        <p:txBody>
          <a:bodyPr/>
          <a:lstStyle>
            <a:lvl1pPr>
              <a:defRPr>
                <a:solidFill>
                  <a:srgbClr val="302E47"/>
                </a:solidFill>
              </a:defRPr>
            </a:lvl1pPr>
          </a:lstStyle>
          <a:p>
            <a:endParaRPr lang="en-US"/>
          </a:p>
        </p:txBody>
      </p:sp>
      <p:sp>
        <p:nvSpPr>
          <p:cNvPr id="2" name="TextBox 1">
            <a:extLst>
              <a:ext uri="{FF2B5EF4-FFF2-40B4-BE49-F238E27FC236}">
                <a16:creationId xmlns:a16="http://schemas.microsoft.com/office/drawing/2014/main" id="{04F08ACE-B4CC-C308-E91E-30FCDFBA8AAD}"/>
              </a:ext>
            </a:extLst>
          </p:cNvPr>
          <p:cNvSpPr txBox="1"/>
          <p:nvPr userDrawn="1"/>
        </p:nvSpPr>
        <p:spPr>
          <a:xfrm>
            <a:off x="5018809" y="-374419"/>
            <a:ext cx="0" cy="0"/>
          </a:xfrm>
          <a:prstGeom prst="rect">
            <a:avLst/>
          </a:prstGeom>
          <a:noFill/>
        </p:spPr>
        <p:txBody>
          <a:bodyPr wrap="none" lIns="45720" tIns="0" rIns="45720" bIns="0" rtlCol="0" anchor="t" anchorCtr="0">
            <a:noAutofit/>
          </a:bodyPr>
          <a:lstStyle/>
          <a:p>
            <a:pPr marL="137160" indent="-137160" algn="l">
              <a:spcBef>
                <a:spcPts val="300"/>
              </a:spcBef>
              <a:buClr>
                <a:schemeClr val="accent4">
                  <a:lumMod val="75000"/>
                </a:schemeClr>
              </a:buClr>
              <a:buFont typeface="Arial" panose="020B0604020202020204" pitchFamily="34" charset="0"/>
              <a:buChar char="•"/>
            </a:pPr>
            <a:endParaRPr lang="en-US" sz="1400">
              <a:solidFill>
                <a:schemeClr val="tx1">
                  <a:lumMod val="75000"/>
                </a:schemeClr>
              </a:solidFill>
              <a:latin typeface="+mn-lt"/>
            </a:endParaRPr>
          </a:p>
        </p:txBody>
      </p:sp>
      <p:sp>
        <p:nvSpPr>
          <p:cNvPr id="13" name="Полилиния 3">
            <a:extLst>
              <a:ext uri="{FF2B5EF4-FFF2-40B4-BE49-F238E27FC236}">
                <a16:creationId xmlns:a16="http://schemas.microsoft.com/office/drawing/2014/main" id="{39841C1E-BEE4-DCF3-F288-34CF33CF7AE8}"/>
              </a:ext>
            </a:extLst>
          </p:cNvPr>
          <p:cNvSpPr/>
          <p:nvPr userDrawn="1"/>
        </p:nvSpPr>
        <p:spPr bwMode="auto">
          <a:xfrm rot="18900000">
            <a:off x="8502933" y="262087"/>
            <a:ext cx="1282134" cy="1283321"/>
          </a:xfrm>
          <a:custGeom>
            <a:avLst/>
            <a:gdLst>
              <a:gd name="connsiteX0" fmla="*/ 1282134 w 1282134"/>
              <a:gd name="connsiteY0" fmla="*/ 0 h 1282134"/>
              <a:gd name="connsiteX1" fmla="*/ 0 w 1282134"/>
              <a:gd name="connsiteY1" fmla="*/ 1282134 h 1282134"/>
              <a:gd name="connsiteX2" fmla="*/ 0 w 1282134"/>
              <a:gd name="connsiteY2" fmla="*/ 94549 h 1282134"/>
              <a:gd name="connsiteX3" fmla="*/ 94549 w 1282134"/>
              <a:gd name="connsiteY3" fmla="*/ 0 h 1282134"/>
            </a:gdLst>
            <a:ahLst/>
            <a:cxnLst>
              <a:cxn ang="0">
                <a:pos x="connsiteX0" y="connsiteY0"/>
              </a:cxn>
              <a:cxn ang="0">
                <a:pos x="connsiteX1" y="connsiteY1"/>
              </a:cxn>
              <a:cxn ang="0">
                <a:pos x="connsiteX2" y="connsiteY2"/>
              </a:cxn>
              <a:cxn ang="0">
                <a:pos x="connsiteX3" y="connsiteY3"/>
              </a:cxn>
            </a:cxnLst>
            <a:rect l="l" t="t" r="r" b="b"/>
            <a:pathLst>
              <a:path w="1282134" h="1282134">
                <a:moveTo>
                  <a:pt x="1282134" y="0"/>
                </a:moveTo>
                <a:lnTo>
                  <a:pt x="0" y="1282134"/>
                </a:lnTo>
                <a:lnTo>
                  <a:pt x="0" y="94549"/>
                </a:lnTo>
                <a:cubicBezTo>
                  <a:pt x="0" y="42331"/>
                  <a:pt x="42331" y="0"/>
                  <a:pt x="94549" y="0"/>
                </a:cubicBezTo>
                <a:close/>
              </a:path>
            </a:pathLst>
          </a:custGeom>
          <a:gradFill>
            <a:gsLst>
              <a:gs pos="0">
                <a:srgbClr val="A3D9FF"/>
              </a:gs>
              <a:gs pos="91000">
                <a:srgbClr val="7C90DB"/>
              </a:gs>
            </a:gsLst>
            <a:lin ang="192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spc="0">
              <a:gradFill>
                <a:gsLst>
                  <a:gs pos="0">
                    <a:srgbClr val="FFFFFF"/>
                  </a:gs>
                  <a:gs pos="100000">
                    <a:srgbClr val="FFFFFF"/>
                  </a:gs>
                </a:gsLst>
                <a:lin ang="5400000" scaled="0"/>
              </a:gradFill>
              <a:latin typeface="+mj-lt"/>
              <a:cs typeface="Segoe UI" pitchFamily="34" charset="0"/>
            </a:endParaRPr>
          </a:p>
        </p:txBody>
      </p:sp>
      <p:pic>
        <p:nvPicPr>
          <p:cNvPr id="14" name="Рисунок 4">
            <a:extLst>
              <a:ext uri="{FF2B5EF4-FFF2-40B4-BE49-F238E27FC236}">
                <a16:creationId xmlns:a16="http://schemas.microsoft.com/office/drawing/2014/main" id="{71061577-DAF5-A877-B2B0-8D60223275B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1" y="19068"/>
            <a:ext cx="1010857" cy="1492708"/>
          </a:xfrm>
          <a:prstGeom prst="rect">
            <a:avLst/>
          </a:prstGeom>
        </p:spPr>
      </p:pic>
      <p:pic>
        <p:nvPicPr>
          <p:cNvPr id="12" name="Graphic 11">
            <a:extLst>
              <a:ext uri="{FF2B5EF4-FFF2-40B4-BE49-F238E27FC236}">
                <a16:creationId xmlns:a16="http://schemas.microsoft.com/office/drawing/2014/main" id="{7B6A8978-ACEC-6F44-B1E0-0F54B3DDD7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1" name="TextBox 10">
            <a:extLst>
              <a:ext uri="{FF2B5EF4-FFF2-40B4-BE49-F238E27FC236}">
                <a16:creationId xmlns:a16="http://schemas.microsoft.com/office/drawing/2014/main" id="{526FD96A-683C-CF48-93F0-DD2D6B77A308}"/>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076641138"/>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2 columns_with blue headers">
    <p:spTree>
      <p:nvGrpSpPr>
        <p:cNvPr id="1" name=""/>
        <p:cNvGrpSpPr/>
        <p:nvPr/>
      </p:nvGrpSpPr>
      <p:grpSpPr>
        <a:xfrm>
          <a:off x="0" y="0"/>
          <a:ext cx="0" cy="0"/>
          <a:chOff x="0" y="0"/>
          <a:chExt cx="0" cy="0"/>
        </a:xfrm>
      </p:grpSpPr>
      <p:sp>
        <p:nvSpPr>
          <p:cNvPr id="39" name="Полилиния 3">
            <a:extLst>
              <a:ext uri="{FF2B5EF4-FFF2-40B4-BE49-F238E27FC236}">
                <a16:creationId xmlns:a16="http://schemas.microsoft.com/office/drawing/2014/main" id="{0415BDA2-57A2-C44F-AE11-6F998AE53973}"/>
              </a:ext>
            </a:extLst>
          </p:cNvPr>
          <p:cNvSpPr/>
          <p:nvPr userDrawn="1"/>
        </p:nvSpPr>
        <p:spPr bwMode="auto">
          <a:xfrm rot="18900000">
            <a:off x="8502933" y="262087"/>
            <a:ext cx="1282134" cy="1283321"/>
          </a:xfrm>
          <a:custGeom>
            <a:avLst/>
            <a:gdLst>
              <a:gd name="connsiteX0" fmla="*/ 1282134 w 1282134"/>
              <a:gd name="connsiteY0" fmla="*/ 0 h 1282134"/>
              <a:gd name="connsiteX1" fmla="*/ 0 w 1282134"/>
              <a:gd name="connsiteY1" fmla="*/ 1282134 h 1282134"/>
              <a:gd name="connsiteX2" fmla="*/ 0 w 1282134"/>
              <a:gd name="connsiteY2" fmla="*/ 94549 h 1282134"/>
              <a:gd name="connsiteX3" fmla="*/ 94549 w 1282134"/>
              <a:gd name="connsiteY3" fmla="*/ 0 h 1282134"/>
            </a:gdLst>
            <a:ahLst/>
            <a:cxnLst>
              <a:cxn ang="0">
                <a:pos x="connsiteX0" y="connsiteY0"/>
              </a:cxn>
              <a:cxn ang="0">
                <a:pos x="connsiteX1" y="connsiteY1"/>
              </a:cxn>
              <a:cxn ang="0">
                <a:pos x="connsiteX2" y="connsiteY2"/>
              </a:cxn>
              <a:cxn ang="0">
                <a:pos x="connsiteX3" y="connsiteY3"/>
              </a:cxn>
            </a:cxnLst>
            <a:rect l="l" t="t" r="r" b="b"/>
            <a:pathLst>
              <a:path w="1282134" h="1282134">
                <a:moveTo>
                  <a:pt x="1282134" y="0"/>
                </a:moveTo>
                <a:lnTo>
                  <a:pt x="0" y="1282134"/>
                </a:lnTo>
                <a:lnTo>
                  <a:pt x="0" y="94549"/>
                </a:lnTo>
                <a:cubicBezTo>
                  <a:pt x="0" y="42331"/>
                  <a:pt x="42331" y="0"/>
                  <a:pt x="94549" y="0"/>
                </a:cubicBezTo>
                <a:close/>
              </a:path>
            </a:pathLst>
          </a:custGeom>
          <a:solidFill>
            <a:schemeClr val="tx2">
              <a:lumMod val="40000"/>
              <a:lumOff val="6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spc="0">
              <a:gradFill>
                <a:gsLst>
                  <a:gs pos="0">
                    <a:srgbClr val="FFFFFF"/>
                  </a:gs>
                  <a:gs pos="100000">
                    <a:srgbClr val="FFFFFF"/>
                  </a:gs>
                </a:gsLst>
                <a:lin ang="5400000" scaled="0"/>
              </a:gradFill>
              <a:latin typeface="+mj-lt"/>
              <a:cs typeface="Segoe UI" pitchFamily="34" charset="0"/>
            </a:endParaRPr>
          </a:p>
        </p:txBody>
      </p:sp>
      <p:sp>
        <p:nvSpPr>
          <p:cNvPr id="36" name="Title 1">
            <a:extLst>
              <a:ext uri="{FF2B5EF4-FFF2-40B4-BE49-F238E27FC236}">
                <a16:creationId xmlns:a16="http://schemas.microsoft.com/office/drawing/2014/main" id="{4316BE15-8EFD-A742-BCB2-FC4E9E708F83}"/>
              </a:ext>
            </a:extLst>
          </p:cNvPr>
          <p:cNvSpPr>
            <a:spLocks noGrp="1"/>
          </p:cNvSpPr>
          <p:nvPr>
            <p:ph type="title"/>
          </p:nvPr>
        </p:nvSpPr>
        <p:spPr>
          <a:xfrm>
            <a:off x="381000" y="189127"/>
            <a:ext cx="7727661" cy="377080"/>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15" name="Text Placeholder 2">
            <a:extLst>
              <a:ext uri="{FF2B5EF4-FFF2-40B4-BE49-F238E27FC236}">
                <a16:creationId xmlns:a16="http://schemas.microsoft.com/office/drawing/2014/main" id="{FF2A84FF-F71C-9D40-A172-1259C38B67BB}"/>
              </a:ext>
            </a:extLst>
          </p:cNvPr>
          <p:cNvSpPr>
            <a:spLocks noGrp="1"/>
          </p:cNvSpPr>
          <p:nvPr>
            <p:ph type="body" idx="1"/>
          </p:nvPr>
        </p:nvSpPr>
        <p:spPr>
          <a:xfrm>
            <a:off x="377588" y="1062308"/>
            <a:ext cx="3978511" cy="627256"/>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16" name="Content Placeholder 3">
            <a:extLst>
              <a:ext uri="{FF2B5EF4-FFF2-40B4-BE49-F238E27FC236}">
                <a16:creationId xmlns:a16="http://schemas.microsoft.com/office/drawing/2014/main" id="{58BE7C3B-9F0E-F446-9D3B-3ABCAD94267A}"/>
              </a:ext>
            </a:extLst>
          </p:cNvPr>
          <p:cNvSpPr>
            <a:spLocks noGrp="1"/>
          </p:cNvSpPr>
          <p:nvPr>
            <p:ph sz="half" idx="2"/>
          </p:nvPr>
        </p:nvSpPr>
        <p:spPr>
          <a:xfrm>
            <a:off x="377588" y="1697020"/>
            <a:ext cx="3978511" cy="2935672"/>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buSzPct val="100000"/>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17" name="Text Placeholder 2">
            <a:extLst>
              <a:ext uri="{FF2B5EF4-FFF2-40B4-BE49-F238E27FC236}">
                <a16:creationId xmlns:a16="http://schemas.microsoft.com/office/drawing/2014/main" id="{1B45F5ED-5CEB-4541-AFDF-AD843F4CE875}"/>
              </a:ext>
            </a:extLst>
          </p:cNvPr>
          <p:cNvSpPr>
            <a:spLocks noGrp="1"/>
          </p:cNvSpPr>
          <p:nvPr>
            <p:ph type="body" idx="10"/>
          </p:nvPr>
        </p:nvSpPr>
        <p:spPr>
          <a:xfrm>
            <a:off x="4787900" y="1054851"/>
            <a:ext cx="3975100" cy="634713"/>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18" name="Content Placeholder 3">
            <a:extLst>
              <a:ext uri="{FF2B5EF4-FFF2-40B4-BE49-F238E27FC236}">
                <a16:creationId xmlns:a16="http://schemas.microsoft.com/office/drawing/2014/main" id="{295E99EF-0860-B249-9183-878D5ED2F5D2}"/>
              </a:ext>
            </a:extLst>
          </p:cNvPr>
          <p:cNvSpPr>
            <a:spLocks noGrp="1"/>
          </p:cNvSpPr>
          <p:nvPr>
            <p:ph sz="half" idx="13"/>
          </p:nvPr>
        </p:nvSpPr>
        <p:spPr>
          <a:xfrm>
            <a:off x="4787899" y="1697020"/>
            <a:ext cx="3975101" cy="2935672"/>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buSzPct val="100000"/>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2" name="TextBox 1">
            <a:extLst>
              <a:ext uri="{FF2B5EF4-FFF2-40B4-BE49-F238E27FC236}">
                <a16:creationId xmlns:a16="http://schemas.microsoft.com/office/drawing/2014/main" id="{BBDD5B8E-BC6C-16F6-DA5C-403906973FD4}"/>
              </a:ext>
            </a:extLst>
          </p:cNvPr>
          <p:cNvSpPr txBox="1"/>
          <p:nvPr userDrawn="1"/>
        </p:nvSpPr>
        <p:spPr>
          <a:xfrm>
            <a:off x="259773" y="-270414"/>
            <a:ext cx="0" cy="0"/>
          </a:xfrm>
          <a:prstGeom prst="rect">
            <a:avLst/>
          </a:prstGeom>
          <a:noFill/>
        </p:spPr>
        <p:txBody>
          <a:bodyPr wrap="none" lIns="45720" tIns="0" rIns="45720" bIns="0" rtlCol="0" anchor="t" anchorCtr="0">
            <a:noAutofit/>
          </a:bodyPr>
          <a:lstStyle/>
          <a:p>
            <a:pPr marL="137160" indent="-137160" algn="l">
              <a:spcBef>
                <a:spcPts val="300"/>
              </a:spcBef>
              <a:buClr>
                <a:schemeClr val="accent4">
                  <a:lumMod val="75000"/>
                </a:schemeClr>
              </a:buClr>
              <a:buFont typeface="Arial" panose="020B0604020202020204" pitchFamily="34" charset="0"/>
              <a:buChar char="•"/>
            </a:pPr>
            <a:endParaRPr lang="en-US" sz="1400">
              <a:solidFill>
                <a:schemeClr val="tx1">
                  <a:lumMod val="75000"/>
                </a:schemeClr>
              </a:solidFill>
              <a:latin typeface="+mn-lt"/>
            </a:endParaRPr>
          </a:p>
        </p:txBody>
      </p:sp>
      <p:sp>
        <p:nvSpPr>
          <p:cNvPr id="19" name="Полилиния 3">
            <a:extLst>
              <a:ext uri="{FF2B5EF4-FFF2-40B4-BE49-F238E27FC236}">
                <a16:creationId xmlns:a16="http://schemas.microsoft.com/office/drawing/2014/main" id="{80E2172A-AA46-540B-67D1-86A0C274608E}"/>
              </a:ext>
            </a:extLst>
          </p:cNvPr>
          <p:cNvSpPr/>
          <p:nvPr userDrawn="1"/>
        </p:nvSpPr>
        <p:spPr bwMode="auto">
          <a:xfrm rot="18900000">
            <a:off x="8502933" y="262087"/>
            <a:ext cx="1282134" cy="1283321"/>
          </a:xfrm>
          <a:custGeom>
            <a:avLst/>
            <a:gdLst>
              <a:gd name="connsiteX0" fmla="*/ 1282134 w 1282134"/>
              <a:gd name="connsiteY0" fmla="*/ 0 h 1282134"/>
              <a:gd name="connsiteX1" fmla="*/ 0 w 1282134"/>
              <a:gd name="connsiteY1" fmla="*/ 1282134 h 1282134"/>
              <a:gd name="connsiteX2" fmla="*/ 0 w 1282134"/>
              <a:gd name="connsiteY2" fmla="*/ 94549 h 1282134"/>
              <a:gd name="connsiteX3" fmla="*/ 94549 w 1282134"/>
              <a:gd name="connsiteY3" fmla="*/ 0 h 1282134"/>
            </a:gdLst>
            <a:ahLst/>
            <a:cxnLst>
              <a:cxn ang="0">
                <a:pos x="connsiteX0" y="connsiteY0"/>
              </a:cxn>
              <a:cxn ang="0">
                <a:pos x="connsiteX1" y="connsiteY1"/>
              </a:cxn>
              <a:cxn ang="0">
                <a:pos x="connsiteX2" y="connsiteY2"/>
              </a:cxn>
              <a:cxn ang="0">
                <a:pos x="connsiteX3" y="connsiteY3"/>
              </a:cxn>
            </a:cxnLst>
            <a:rect l="l" t="t" r="r" b="b"/>
            <a:pathLst>
              <a:path w="1282134" h="1282134">
                <a:moveTo>
                  <a:pt x="1282134" y="0"/>
                </a:moveTo>
                <a:lnTo>
                  <a:pt x="0" y="1282134"/>
                </a:lnTo>
                <a:lnTo>
                  <a:pt x="0" y="94549"/>
                </a:lnTo>
                <a:cubicBezTo>
                  <a:pt x="0" y="42331"/>
                  <a:pt x="42331" y="0"/>
                  <a:pt x="94549" y="0"/>
                </a:cubicBezTo>
                <a:close/>
              </a:path>
            </a:pathLst>
          </a:custGeom>
          <a:gradFill>
            <a:gsLst>
              <a:gs pos="0">
                <a:srgbClr val="A3D9FF"/>
              </a:gs>
              <a:gs pos="91000">
                <a:srgbClr val="7C90DB"/>
              </a:gs>
            </a:gsLst>
            <a:lin ang="192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spc="0">
              <a:gradFill>
                <a:gsLst>
                  <a:gs pos="0">
                    <a:srgbClr val="FFFFFF"/>
                  </a:gs>
                  <a:gs pos="100000">
                    <a:srgbClr val="FFFFFF"/>
                  </a:gs>
                </a:gsLst>
                <a:lin ang="5400000" scaled="0"/>
              </a:gradFill>
              <a:latin typeface="+mj-lt"/>
              <a:cs typeface="Segoe UI" pitchFamily="34" charset="0"/>
            </a:endParaRPr>
          </a:p>
        </p:txBody>
      </p:sp>
      <p:pic>
        <p:nvPicPr>
          <p:cNvPr id="20" name="Рисунок 4">
            <a:extLst>
              <a:ext uri="{FF2B5EF4-FFF2-40B4-BE49-F238E27FC236}">
                <a16:creationId xmlns:a16="http://schemas.microsoft.com/office/drawing/2014/main" id="{9AE8F475-D375-9CD6-1717-A31FF93488C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1" y="19068"/>
            <a:ext cx="1010857" cy="1492708"/>
          </a:xfrm>
          <a:prstGeom prst="rect">
            <a:avLst/>
          </a:prstGeom>
        </p:spPr>
      </p:pic>
      <p:sp>
        <p:nvSpPr>
          <p:cNvPr id="3" name="TextBox 2">
            <a:extLst>
              <a:ext uri="{FF2B5EF4-FFF2-40B4-BE49-F238E27FC236}">
                <a16:creationId xmlns:a16="http://schemas.microsoft.com/office/drawing/2014/main" id="{FD56F381-0121-1877-20AE-18D2A6EF2C67}"/>
              </a:ext>
            </a:extLst>
          </p:cNvPr>
          <p:cNvSpPr txBox="1"/>
          <p:nvPr userDrawn="1"/>
        </p:nvSpPr>
        <p:spPr>
          <a:xfrm>
            <a:off x="1309816" y="-494270"/>
            <a:ext cx="0" cy="0"/>
          </a:xfrm>
          <a:prstGeom prst="rect">
            <a:avLst/>
          </a:prstGeom>
          <a:noFill/>
        </p:spPr>
        <p:txBody>
          <a:bodyPr wrap="none" lIns="91440" tIns="0" rIns="91440" bIns="0" rtlCol="0" anchor="t" anchorCtr="0">
            <a:noAutofit/>
          </a:bodyPr>
          <a:lstStyle/>
          <a:p>
            <a:pPr marL="137160" indent="-137160" algn="l">
              <a:lnSpc>
                <a:spcPct val="90000"/>
              </a:lnSpc>
              <a:spcBef>
                <a:spcPts val="300"/>
              </a:spcBef>
              <a:spcAft>
                <a:spcPts val="300"/>
              </a:spcAft>
              <a:buClr>
                <a:schemeClr val="accent4"/>
              </a:buClr>
              <a:buFont typeface="Arial" panose="020B0604020202020204" pitchFamily="34" charset="0"/>
              <a:buChar char="•"/>
            </a:pPr>
            <a:endParaRPr lang="en-US" sz="1400"/>
          </a:p>
        </p:txBody>
      </p:sp>
      <p:pic>
        <p:nvPicPr>
          <p:cNvPr id="14" name="Graphic 13">
            <a:extLst>
              <a:ext uri="{FF2B5EF4-FFF2-40B4-BE49-F238E27FC236}">
                <a16:creationId xmlns:a16="http://schemas.microsoft.com/office/drawing/2014/main" id="{0CCB7F33-8681-5F43-B376-86114031E0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22" name="TextBox 21">
            <a:extLst>
              <a:ext uri="{FF2B5EF4-FFF2-40B4-BE49-F238E27FC236}">
                <a16:creationId xmlns:a16="http://schemas.microsoft.com/office/drawing/2014/main" id="{BD8BDB62-862F-8F44-BD4E-C23CD96F3800}"/>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798592920"/>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ub _2 col_texts_imgs 2">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1" y="198438"/>
            <a:ext cx="7727661" cy="339199"/>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9" name="Text Placeholder 2">
            <a:extLst>
              <a:ext uri="{FF2B5EF4-FFF2-40B4-BE49-F238E27FC236}">
                <a16:creationId xmlns:a16="http://schemas.microsoft.com/office/drawing/2014/main" id="{883884F9-9875-D846-A02F-30C8665156F2}"/>
              </a:ext>
            </a:extLst>
          </p:cNvPr>
          <p:cNvSpPr>
            <a:spLocks noGrp="1"/>
          </p:cNvSpPr>
          <p:nvPr>
            <p:ph type="body" sz="quarter" idx="14"/>
          </p:nvPr>
        </p:nvSpPr>
        <p:spPr>
          <a:xfrm>
            <a:off x="377826" y="540822"/>
            <a:ext cx="7730836" cy="362285"/>
          </a:xfrm>
          <a:prstGeom prst="rect">
            <a:avLst/>
          </a:prstGeom>
        </p:spPr>
        <p:txBody>
          <a:bodyPr lIns="0" tIns="0" rIns="0" bIns="0"/>
          <a:lstStyle>
            <a:lvl1pPr>
              <a:defRPr>
                <a:solidFill>
                  <a:schemeClr val="tx2">
                    <a:lumMod val="60000"/>
                    <a:lumOff val="40000"/>
                  </a:schemeClr>
                </a:solidFill>
              </a:defRPr>
            </a:lvl1pPr>
          </a:lstStyle>
          <a:p>
            <a:pPr lvl="0"/>
            <a:r>
              <a:rPr lang="en-US"/>
              <a:t>Click to edit Master text styles</a:t>
            </a:r>
          </a:p>
        </p:txBody>
      </p:sp>
      <p:sp>
        <p:nvSpPr>
          <p:cNvPr id="37" name="Полилиния 3">
            <a:extLst>
              <a:ext uri="{FF2B5EF4-FFF2-40B4-BE49-F238E27FC236}">
                <a16:creationId xmlns:a16="http://schemas.microsoft.com/office/drawing/2014/main" id="{08178EFC-4C89-E246-BEDE-251153263E47}"/>
              </a:ext>
            </a:extLst>
          </p:cNvPr>
          <p:cNvSpPr/>
          <p:nvPr userDrawn="1"/>
        </p:nvSpPr>
        <p:spPr bwMode="auto">
          <a:xfrm rot="18900000">
            <a:off x="8502933" y="262087"/>
            <a:ext cx="1282134" cy="1283321"/>
          </a:xfrm>
          <a:custGeom>
            <a:avLst/>
            <a:gdLst>
              <a:gd name="connsiteX0" fmla="*/ 1282134 w 1282134"/>
              <a:gd name="connsiteY0" fmla="*/ 0 h 1282134"/>
              <a:gd name="connsiteX1" fmla="*/ 0 w 1282134"/>
              <a:gd name="connsiteY1" fmla="*/ 1282134 h 1282134"/>
              <a:gd name="connsiteX2" fmla="*/ 0 w 1282134"/>
              <a:gd name="connsiteY2" fmla="*/ 94549 h 1282134"/>
              <a:gd name="connsiteX3" fmla="*/ 94549 w 1282134"/>
              <a:gd name="connsiteY3" fmla="*/ 0 h 1282134"/>
            </a:gdLst>
            <a:ahLst/>
            <a:cxnLst>
              <a:cxn ang="0">
                <a:pos x="connsiteX0" y="connsiteY0"/>
              </a:cxn>
              <a:cxn ang="0">
                <a:pos x="connsiteX1" y="connsiteY1"/>
              </a:cxn>
              <a:cxn ang="0">
                <a:pos x="connsiteX2" y="connsiteY2"/>
              </a:cxn>
              <a:cxn ang="0">
                <a:pos x="connsiteX3" y="connsiteY3"/>
              </a:cxn>
            </a:cxnLst>
            <a:rect l="l" t="t" r="r" b="b"/>
            <a:pathLst>
              <a:path w="1282134" h="1282134">
                <a:moveTo>
                  <a:pt x="1282134" y="0"/>
                </a:moveTo>
                <a:lnTo>
                  <a:pt x="0" y="1282134"/>
                </a:lnTo>
                <a:lnTo>
                  <a:pt x="0" y="94549"/>
                </a:lnTo>
                <a:cubicBezTo>
                  <a:pt x="0" y="42331"/>
                  <a:pt x="42331" y="0"/>
                  <a:pt x="94549" y="0"/>
                </a:cubicBezTo>
                <a:close/>
              </a:path>
            </a:pathLst>
          </a:custGeom>
          <a:gradFill>
            <a:gsLst>
              <a:gs pos="0">
                <a:srgbClr val="A3D9FF"/>
              </a:gs>
              <a:gs pos="91000">
                <a:srgbClr val="7C90DB"/>
              </a:gs>
            </a:gsLst>
            <a:lin ang="192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spc="0">
              <a:gradFill>
                <a:gsLst>
                  <a:gs pos="0">
                    <a:srgbClr val="FFFFFF"/>
                  </a:gs>
                  <a:gs pos="100000">
                    <a:srgbClr val="FFFFFF"/>
                  </a:gs>
                </a:gsLst>
                <a:lin ang="5400000" scaled="0"/>
              </a:gradFill>
              <a:latin typeface="+mj-lt"/>
              <a:cs typeface="Segoe UI" pitchFamily="34" charset="0"/>
            </a:endParaRPr>
          </a:p>
        </p:txBody>
      </p:sp>
      <p:pic>
        <p:nvPicPr>
          <p:cNvPr id="40" name="Рисунок 4">
            <a:extLst>
              <a:ext uri="{FF2B5EF4-FFF2-40B4-BE49-F238E27FC236}">
                <a16:creationId xmlns:a16="http://schemas.microsoft.com/office/drawing/2014/main" id="{6FCB9356-9AA1-D141-B612-CD2CBE35BF9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1" y="19068"/>
            <a:ext cx="1010857" cy="1492708"/>
          </a:xfrm>
          <a:prstGeom prst="rect">
            <a:avLst/>
          </a:prstGeom>
        </p:spPr>
      </p:pic>
      <p:sp>
        <p:nvSpPr>
          <p:cNvPr id="15" name="Text Placeholder 2">
            <a:extLst>
              <a:ext uri="{FF2B5EF4-FFF2-40B4-BE49-F238E27FC236}">
                <a16:creationId xmlns:a16="http://schemas.microsoft.com/office/drawing/2014/main" id="{84F1FB5B-6459-0C44-A8DA-3FEB0FC13D33}"/>
              </a:ext>
            </a:extLst>
          </p:cNvPr>
          <p:cNvSpPr>
            <a:spLocks noGrp="1"/>
          </p:cNvSpPr>
          <p:nvPr>
            <p:ph type="body" idx="1"/>
          </p:nvPr>
        </p:nvSpPr>
        <p:spPr>
          <a:xfrm>
            <a:off x="377588" y="1071619"/>
            <a:ext cx="3978511" cy="627256"/>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16" name="Content Placeholder 3">
            <a:extLst>
              <a:ext uri="{FF2B5EF4-FFF2-40B4-BE49-F238E27FC236}">
                <a16:creationId xmlns:a16="http://schemas.microsoft.com/office/drawing/2014/main" id="{244816C2-C01D-3744-9DC6-FCA012E54250}"/>
              </a:ext>
            </a:extLst>
          </p:cNvPr>
          <p:cNvSpPr>
            <a:spLocks noGrp="1"/>
          </p:cNvSpPr>
          <p:nvPr>
            <p:ph sz="half" idx="2"/>
          </p:nvPr>
        </p:nvSpPr>
        <p:spPr>
          <a:xfrm>
            <a:off x="377588" y="1706331"/>
            <a:ext cx="3978511" cy="2935672"/>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buSzPct val="100000"/>
              <a:defRPr sz="1600">
                <a:solidFill>
                  <a:srgbClr val="302E47"/>
                </a:solidFill>
              </a:defRPr>
            </a:lvl4pPr>
            <a:lvl5pPr>
              <a:spcBef>
                <a:spcPts val="0"/>
              </a:spcBef>
              <a:spcAft>
                <a:spcPts val="300"/>
              </a:spcAft>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17" name="Text Placeholder 2">
            <a:extLst>
              <a:ext uri="{FF2B5EF4-FFF2-40B4-BE49-F238E27FC236}">
                <a16:creationId xmlns:a16="http://schemas.microsoft.com/office/drawing/2014/main" id="{E678CD1C-701B-8342-AC82-B480E0DCFFB3}"/>
              </a:ext>
            </a:extLst>
          </p:cNvPr>
          <p:cNvSpPr>
            <a:spLocks noGrp="1"/>
          </p:cNvSpPr>
          <p:nvPr>
            <p:ph type="body" idx="10"/>
          </p:nvPr>
        </p:nvSpPr>
        <p:spPr>
          <a:xfrm>
            <a:off x="4784422" y="1064162"/>
            <a:ext cx="3978578" cy="634713"/>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18" name="Content Placeholder 3">
            <a:extLst>
              <a:ext uri="{FF2B5EF4-FFF2-40B4-BE49-F238E27FC236}">
                <a16:creationId xmlns:a16="http://schemas.microsoft.com/office/drawing/2014/main" id="{D5E1A473-EF75-D645-A73C-7010D5CB5FD9}"/>
              </a:ext>
            </a:extLst>
          </p:cNvPr>
          <p:cNvSpPr>
            <a:spLocks noGrp="1"/>
          </p:cNvSpPr>
          <p:nvPr>
            <p:ph sz="half" idx="13"/>
          </p:nvPr>
        </p:nvSpPr>
        <p:spPr>
          <a:xfrm>
            <a:off x="4787900" y="1706331"/>
            <a:ext cx="3978578" cy="2935672"/>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buSzPct val="100000"/>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2" name="TextBox 1">
            <a:extLst>
              <a:ext uri="{FF2B5EF4-FFF2-40B4-BE49-F238E27FC236}">
                <a16:creationId xmlns:a16="http://schemas.microsoft.com/office/drawing/2014/main" id="{3A9158A1-FF95-BBE8-F464-CB07F838EB9F}"/>
              </a:ext>
            </a:extLst>
          </p:cNvPr>
          <p:cNvSpPr txBox="1"/>
          <p:nvPr userDrawn="1"/>
        </p:nvSpPr>
        <p:spPr>
          <a:xfrm>
            <a:off x="20320" y="1503680"/>
            <a:ext cx="0" cy="0"/>
          </a:xfrm>
          <a:prstGeom prst="rect">
            <a:avLst/>
          </a:prstGeom>
          <a:noFill/>
        </p:spPr>
        <p:txBody>
          <a:bodyPr wrap="none" lIns="91440" tIns="0" rIns="91440" bIns="0" rtlCol="0" anchor="t" anchorCtr="0">
            <a:noAutofit/>
          </a:bodyPr>
          <a:lstStyle/>
          <a:p>
            <a:pPr marL="137160" indent="-137160" algn="l">
              <a:lnSpc>
                <a:spcPct val="90000"/>
              </a:lnSpc>
              <a:spcBef>
                <a:spcPts val="300"/>
              </a:spcBef>
              <a:spcAft>
                <a:spcPts val="300"/>
              </a:spcAft>
              <a:buClr>
                <a:schemeClr val="accent4"/>
              </a:buClr>
              <a:buFont typeface="Arial" panose="020B0604020202020204" pitchFamily="34" charset="0"/>
              <a:buChar char="•"/>
            </a:pPr>
            <a:endParaRPr lang="en-US" sz="1400"/>
          </a:p>
        </p:txBody>
      </p:sp>
      <p:pic>
        <p:nvPicPr>
          <p:cNvPr id="14" name="Graphic 13">
            <a:extLst>
              <a:ext uri="{FF2B5EF4-FFF2-40B4-BE49-F238E27FC236}">
                <a16:creationId xmlns:a16="http://schemas.microsoft.com/office/drawing/2014/main" id="{5AA97E6D-9245-6C4C-A124-AFB8DD859DD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3" name="TextBox 12">
            <a:extLst>
              <a:ext uri="{FF2B5EF4-FFF2-40B4-BE49-F238E27FC236}">
                <a16:creationId xmlns:a16="http://schemas.microsoft.com/office/drawing/2014/main" id="{5806FF65-91CF-3F4A-BBCB-447D93E3D13B}"/>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601956789"/>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2_col_text_picture">
    <p:spTree>
      <p:nvGrpSpPr>
        <p:cNvPr id="1" name=""/>
        <p:cNvGrpSpPr/>
        <p:nvPr/>
      </p:nvGrpSpPr>
      <p:grpSpPr>
        <a:xfrm>
          <a:off x="0" y="0"/>
          <a:ext cx="0" cy="0"/>
          <a:chOff x="0" y="0"/>
          <a:chExt cx="0" cy="0"/>
        </a:xfrm>
      </p:grpSpPr>
      <p:pic>
        <p:nvPicPr>
          <p:cNvPr id="32" name="Рисунок 4">
            <a:extLst>
              <a:ext uri="{FF2B5EF4-FFF2-40B4-BE49-F238E27FC236}">
                <a16:creationId xmlns:a16="http://schemas.microsoft.com/office/drawing/2014/main" id="{08782954-6B77-5E44-97FE-2D9CD02ED21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7727663" cy="554511"/>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5" name="Content Placeholder 3">
            <a:extLst>
              <a:ext uri="{FF2B5EF4-FFF2-40B4-BE49-F238E27FC236}">
                <a16:creationId xmlns:a16="http://schemas.microsoft.com/office/drawing/2014/main" id="{FA70ACB4-66A3-2F41-BF7A-36F4A661B345}"/>
              </a:ext>
            </a:extLst>
          </p:cNvPr>
          <p:cNvSpPr>
            <a:spLocks noGrp="1"/>
          </p:cNvSpPr>
          <p:nvPr>
            <p:ph sz="half" idx="13"/>
          </p:nvPr>
        </p:nvSpPr>
        <p:spPr>
          <a:xfrm>
            <a:off x="379345" y="1353802"/>
            <a:ext cx="3976756" cy="3278890"/>
          </a:xfrm>
          <a:prstGeom prst="rect">
            <a:avLst/>
          </a:prstGeom>
        </p:spPr>
        <p:txBody>
          <a:bodyPr lIns="0" tIns="0" rIns="0" bIns="0"/>
          <a:lstStyle>
            <a:lvl1pPr>
              <a:spcBef>
                <a:spcPts val="0"/>
              </a:spcBef>
              <a:spcAft>
                <a:spcPts val="700"/>
              </a:spcAft>
              <a:buClr>
                <a:schemeClr val="accent4">
                  <a:lumMod val="75000"/>
                </a:schemeClr>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rgbClr val="B6D20C"/>
              </a:buClr>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36" name="Picture Placeholder 2">
            <a:extLst>
              <a:ext uri="{FF2B5EF4-FFF2-40B4-BE49-F238E27FC236}">
                <a16:creationId xmlns:a16="http://schemas.microsoft.com/office/drawing/2014/main" id="{B38F9DB6-7AD2-0C46-966A-33BB1A7F82EF}"/>
              </a:ext>
            </a:extLst>
          </p:cNvPr>
          <p:cNvSpPr>
            <a:spLocks noGrp="1"/>
          </p:cNvSpPr>
          <p:nvPr>
            <p:ph type="pic" sz="quarter" idx="15"/>
          </p:nvPr>
        </p:nvSpPr>
        <p:spPr>
          <a:xfrm>
            <a:off x="4787900" y="1353803"/>
            <a:ext cx="3989548" cy="3278840"/>
          </a:xfrm>
          <a:prstGeom prst="rect">
            <a:avLst/>
          </a:prstGeom>
        </p:spPr>
        <p:txBody>
          <a:bodyPr/>
          <a:lstStyle>
            <a:lvl1pPr>
              <a:defRPr>
                <a:solidFill>
                  <a:srgbClr val="302E47"/>
                </a:solidFill>
              </a:defRPr>
            </a:lvl1pPr>
          </a:lstStyle>
          <a:p>
            <a:endParaRPr lang="en-US"/>
          </a:p>
        </p:txBody>
      </p:sp>
      <p:pic>
        <p:nvPicPr>
          <p:cNvPr id="9" name="Graphic 8">
            <a:extLst>
              <a:ext uri="{FF2B5EF4-FFF2-40B4-BE49-F238E27FC236}">
                <a16:creationId xmlns:a16="http://schemas.microsoft.com/office/drawing/2014/main" id="{65BD9052-18BA-3F45-A411-F1409FA360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0" name="TextBox 9">
            <a:extLst>
              <a:ext uri="{FF2B5EF4-FFF2-40B4-BE49-F238E27FC236}">
                <a16:creationId xmlns:a16="http://schemas.microsoft.com/office/drawing/2014/main" id="{56DC592E-DA92-3445-A090-46DE5A14EDC0}"/>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447833487"/>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half_2_col_text_img">
    <p:spTree>
      <p:nvGrpSpPr>
        <p:cNvPr id="1" name=""/>
        <p:cNvGrpSpPr/>
        <p:nvPr/>
      </p:nvGrpSpPr>
      <p:grpSpPr>
        <a:xfrm>
          <a:off x="0" y="0"/>
          <a:ext cx="0" cy="0"/>
          <a:chOff x="0" y="0"/>
          <a:chExt cx="0" cy="0"/>
        </a:xfrm>
      </p:grpSpPr>
      <p:pic>
        <p:nvPicPr>
          <p:cNvPr id="32" name="Рисунок 4">
            <a:extLst>
              <a:ext uri="{FF2B5EF4-FFF2-40B4-BE49-F238E27FC236}">
                <a16:creationId xmlns:a16="http://schemas.microsoft.com/office/drawing/2014/main" id="{08782954-6B77-5E44-97FE-2D9CD02ED21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3975100" cy="1326752"/>
          </a:xfrm>
          <a:prstGeom prst="rect">
            <a:avLst/>
          </a:prstGeom>
        </p:spPr>
        <p:txBody>
          <a:bodyPr lIns="0" tIns="0" rIns="0" bIns="0"/>
          <a:lstStyle>
            <a:lvl1pPr>
              <a:lnSpc>
                <a:spcPct val="90000"/>
              </a:lnSpc>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cxnSp>
        <p:nvCxnSpPr>
          <p:cNvPr id="3" name="Straight Connector 2">
            <a:extLst>
              <a:ext uri="{FF2B5EF4-FFF2-40B4-BE49-F238E27FC236}">
                <a16:creationId xmlns:a16="http://schemas.microsoft.com/office/drawing/2014/main" id="{B3B50ED0-A856-D147-AE41-3C6939B7953E}"/>
              </a:ext>
            </a:extLst>
          </p:cNvPr>
          <p:cNvCxnSpPr/>
          <p:nvPr userDrawn="1"/>
        </p:nvCxnSpPr>
        <p:spPr>
          <a:xfrm>
            <a:off x="4572000" y="286015"/>
            <a:ext cx="0" cy="4309287"/>
          </a:xfrm>
          <a:prstGeom prst="line">
            <a:avLst/>
          </a:prstGeom>
          <a:ln w="12700">
            <a:solidFill>
              <a:srgbClr val="B6D20C"/>
            </a:solidFill>
            <a:tailEnd type="none"/>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23D7EE2A-31AB-E69E-3C5C-7A7AE09EDBBC}"/>
              </a:ext>
            </a:extLst>
          </p:cNvPr>
          <p:cNvSpPr>
            <a:spLocks noGrp="1"/>
          </p:cNvSpPr>
          <p:nvPr>
            <p:ph sz="quarter" idx="10"/>
          </p:nvPr>
        </p:nvSpPr>
        <p:spPr>
          <a:xfrm>
            <a:off x="381000" y="1849439"/>
            <a:ext cx="3975100" cy="2791314"/>
          </a:xfrm>
        </p:spPr>
        <p:txBody>
          <a:bodyPr/>
          <a:lstStyle>
            <a:lvl1pPr>
              <a:defRPr>
                <a:solidFill>
                  <a:srgbClr val="302E47"/>
                </a:solidFill>
              </a:defRPr>
            </a:lvl1pPr>
            <a:lvl2pPr>
              <a:defRPr>
                <a:solidFill>
                  <a:srgbClr val="302E47"/>
                </a:solidFill>
              </a:defRPr>
            </a:lvl2pPr>
            <a:lvl3pPr>
              <a:defRPr>
                <a:solidFill>
                  <a:srgbClr val="302E47"/>
                </a:solidFill>
              </a:defRPr>
            </a:lvl3pPr>
            <a:lvl4pPr>
              <a:defRPr>
                <a:solidFill>
                  <a:srgbClr val="302E47"/>
                </a:solidFill>
              </a:defRPr>
            </a:lvl4pPr>
            <a:lvl5pPr>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17" name="Content Placeholder 16">
            <a:extLst>
              <a:ext uri="{FF2B5EF4-FFF2-40B4-BE49-F238E27FC236}">
                <a16:creationId xmlns:a16="http://schemas.microsoft.com/office/drawing/2014/main" id="{35BD57E0-1E25-59BB-4101-13C005BEFB42}"/>
              </a:ext>
            </a:extLst>
          </p:cNvPr>
          <p:cNvSpPr>
            <a:spLocks noGrp="1"/>
          </p:cNvSpPr>
          <p:nvPr>
            <p:ph sz="quarter" idx="11"/>
          </p:nvPr>
        </p:nvSpPr>
        <p:spPr>
          <a:xfrm>
            <a:off x="4787900" y="198438"/>
            <a:ext cx="3975100" cy="4429125"/>
          </a:xfrm>
        </p:spPr>
        <p:txBody>
          <a:bodyPr/>
          <a:lstStyle>
            <a:lvl1pPr>
              <a:defRPr>
                <a:solidFill>
                  <a:srgbClr val="302E47"/>
                </a:solidFill>
              </a:defRPr>
            </a:lvl1pPr>
            <a:lvl2pPr>
              <a:defRPr>
                <a:solidFill>
                  <a:srgbClr val="302E47"/>
                </a:solidFill>
              </a:defRPr>
            </a:lvl2pPr>
            <a:lvl3pPr>
              <a:defRPr>
                <a:solidFill>
                  <a:srgbClr val="302E47"/>
                </a:solidFill>
              </a:defRPr>
            </a:lvl3pPr>
            <a:lvl4pPr>
              <a:defRPr>
                <a:solidFill>
                  <a:srgbClr val="302E47"/>
                </a:solidFill>
              </a:defRPr>
            </a:lvl4pPr>
            <a:lvl5pPr>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pic>
        <p:nvPicPr>
          <p:cNvPr id="10" name="Graphic 9">
            <a:extLst>
              <a:ext uri="{FF2B5EF4-FFF2-40B4-BE49-F238E27FC236}">
                <a16:creationId xmlns:a16="http://schemas.microsoft.com/office/drawing/2014/main" id="{DDB67250-977B-D04B-AE0B-5B0BC2BFD4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1" name="TextBox 10">
            <a:extLst>
              <a:ext uri="{FF2B5EF4-FFF2-40B4-BE49-F238E27FC236}">
                <a16:creationId xmlns:a16="http://schemas.microsoft.com/office/drawing/2014/main" id="{EFF02D0E-7568-1E4A-B50A-8BAB99EEFC4D}"/>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261811400"/>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ith Logo_and_legals">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28AFB6C-6FB4-B348-81B3-2D1A94681A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11896" y="4838696"/>
            <a:ext cx="602042" cy="224015"/>
          </a:xfrm>
          <a:prstGeom prst="rect">
            <a:avLst/>
          </a:prstGeom>
        </p:spPr>
      </p:pic>
      <p:sp>
        <p:nvSpPr>
          <p:cNvPr id="6" name="TextBox 5">
            <a:extLst>
              <a:ext uri="{FF2B5EF4-FFF2-40B4-BE49-F238E27FC236}">
                <a16:creationId xmlns:a16="http://schemas.microsoft.com/office/drawing/2014/main" id="{7F26F2AB-7D10-D64B-8B26-0A0B5B94654D}"/>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553696085"/>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decor 3">
    <p:spTree>
      <p:nvGrpSpPr>
        <p:cNvPr id="1" name=""/>
        <p:cNvGrpSpPr/>
        <p:nvPr/>
      </p:nvGrpSpPr>
      <p:grpSpPr>
        <a:xfrm>
          <a:off x="0" y="0"/>
          <a:ext cx="0" cy="0"/>
          <a:chOff x="0" y="0"/>
          <a:chExt cx="0" cy="0"/>
        </a:xfrm>
      </p:grpSpPr>
      <p:sp>
        <p:nvSpPr>
          <p:cNvPr id="34" name="Полилиния 9">
            <a:extLst>
              <a:ext uri="{FF2B5EF4-FFF2-40B4-BE49-F238E27FC236}">
                <a16:creationId xmlns:a16="http://schemas.microsoft.com/office/drawing/2014/main" id="{437DCC34-27AB-C441-9A9B-CD8A73EA7818}"/>
              </a:ext>
            </a:extLst>
          </p:cNvPr>
          <p:cNvSpPr/>
          <p:nvPr userDrawn="1"/>
        </p:nvSpPr>
        <p:spPr bwMode="auto">
          <a:xfrm rot="18900000" flipH="1">
            <a:off x="7757499" y="-687617"/>
            <a:ext cx="1256471" cy="1612053"/>
          </a:xfrm>
          <a:custGeom>
            <a:avLst/>
            <a:gdLst>
              <a:gd name="connsiteX0" fmla="*/ 1806640 w 1806640"/>
              <a:gd name="connsiteY0" fmla="*/ 0 h 2315775"/>
              <a:gd name="connsiteX1" fmla="*/ 1806640 w 1806640"/>
              <a:gd name="connsiteY1" fmla="*/ 2200603 h 2315775"/>
              <a:gd name="connsiteX2" fmla="*/ 1691468 w 1806640"/>
              <a:gd name="connsiteY2" fmla="*/ 2315775 h 2315775"/>
              <a:gd name="connsiteX3" fmla="*/ 509134 w 1806640"/>
              <a:gd name="connsiteY3" fmla="*/ 2315775 h 2315775"/>
              <a:gd name="connsiteX4" fmla="*/ 0 w 1806640"/>
              <a:gd name="connsiteY4" fmla="*/ 1806641 h 231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40" h="2315775">
                <a:moveTo>
                  <a:pt x="1806640" y="0"/>
                </a:moveTo>
                <a:lnTo>
                  <a:pt x="1806640" y="2200603"/>
                </a:lnTo>
                <a:cubicBezTo>
                  <a:pt x="1806640" y="2264211"/>
                  <a:pt x="1755076" y="2315775"/>
                  <a:pt x="1691468" y="2315775"/>
                </a:cubicBezTo>
                <a:lnTo>
                  <a:pt x="509134" y="2315775"/>
                </a:lnTo>
                <a:lnTo>
                  <a:pt x="0" y="1806641"/>
                </a:lnTo>
                <a:close/>
              </a:path>
            </a:pathLst>
          </a:custGeom>
          <a:gradFill>
            <a:gsLst>
              <a:gs pos="0">
                <a:srgbClr val="A3D9FF"/>
              </a:gs>
              <a:gs pos="91000">
                <a:srgbClr val="7C90DB"/>
              </a:gs>
            </a:gsLst>
            <a:lin ang="192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ctr" anchorCtr="0" forceAA="0" compatLnSpc="1">
            <a:prstTxWarp prst="textNoShape">
              <a:avLst/>
            </a:prstTxWarp>
            <a:noAutofit/>
          </a:bodyPr>
          <a:lstStyle/>
          <a:p>
            <a:pPr lvl="0" algn="ctr" defTabSz="914099" fontAlgn="base">
              <a:spcBef>
                <a:spcPct val="0"/>
              </a:spcBef>
              <a:spcAft>
                <a:spcPct val="0"/>
              </a:spcAft>
            </a:pPr>
            <a:endParaRPr lang="ru-RU" sz="2700">
              <a:gradFill>
                <a:gsLst>
                  <a:gs pos="0">
                    <a:srgbClr val="FFFFFF"/>
                  </a:gs>
                  <a:gs pos="100000">
                    <a:srgbClr val="FFFFFF"/>
                  </a:gs>
                </a:gsLst>
                <a:lin ang="5400000" scaled="0"/>
              </a:gradFill>
              <a:latin typeface="+mj-lt"/>
              <a:cs typeface="Segoe UI" pitchFamily="34" charset="0"/>
            </a:endParaRPr>
          </a:p>
          <a:p>
            <a:pPr lvl="0" algn="ctr" defTabSz="914099" fontAlgn="base">
              <a:spcBef>
                <a:spcPct val="0"/>
              </a:spcBef>
              <a:spcAft>
                <a:spcPct val="0"/>
              </a:spcAft>
            </a:pPr>
            <a:endParaRPr lang="ru-RU" sz="2700">
              <a:gradFill>
                <a:gsLst>
                  <a:gs pos="0">
                    <a:srgbClr val="FFFFFF"/>
                  </a:gs>
                  <a:gs pos="100000">
                    <a:srgbClr val="FFFFFF"/>
                  </a:gs>
                </a:gsLst>
                <a:lin ang="5400000" scaled="0"/>
              </a:gradFill>
              <a:latin typeface="+mj-lt"/>
              <a:cs typeface="Segoe UI" pitchFamily="34" charset="0"/>
            </a:endParaRPr>
          </a:p>
          <a:p>
            <a:pPr lvl="0" algn="ctr" defTabSz="914099" fontAlgn="base">
              <a:spcBef>
                <a:spcPct val="0"/>
              </a:spcBef>
              <a:spcAft>
                <a:spcPct val="0"/>
              </a:spcAft>
            </a:pPr>
            <a:endParaRPr lang="ru-RU" sz="2700">
              <a:gradFill>
                <a:gsLst>
                  <a:gs pos="0">
                    <a:srgbClr val="FFFFFF"/>
                  </a:gs>
                  <a:gs pos="100000">
                    <a:srgbClr val="FFFFFF"/>
                  </a:gs>
                </a:gsLst>
                <a:lin ang="5400000" scaled="0"/>
              </a:gradFill>
              <a:latin typeface="+mj-lt"/>
              <a:cs typeface="Segoe UI" pitchFamily="34" charset="0"/>
            </a:endParaRPr>
          </a:p>
        </p:txBody>
      </p:sp>
      <p:pic>
        <p:nvPicPr>
          <p:cNvPr id="35" name="Рисунок 4">
            <a:extLst>
              <a:ext uri="{FF2B5EF4-FFF2-40B4-BE49-F238E27FC236}">
                <a16:creationId xmlns:a16="http://schemas.microsoft.com/office/drawing/2014/main" id="{00983F10-6469-064F-929B-0A19DC4E62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7546"/>
          <a:stretch/>
        </p:blipFill>
        <p:spPr>
          <a:xfrm>
            <a:off x="8496300" y="150984"/>
            <a:ext cx="657794" cy="1374304"/>
          </a:xfrm>
          <a:prstGeom prst="rect">
            <a:avLst/>
          </a:prstGeom>
        </p:spPr>
      </p:pic>
      <p:sp>
        <p:nvSpPr>
          <p:cNvPr id="36" name="Title 1">
            <a:extLst>
              <a:ext uri="{FF2B5EF4-FFF2-40B4-BE49-F238E27FC236}">
                <a16:creationId xmlns:a16="http://schemas.microsoft.com/office/drawing/2014/main" id="{B5AAD6B4-E718-9949-8FF9-D087F64C4A13}"/>
              </a:ext>
            </a:extLst>
          </p:cNvPr>
          <p:cNvSpPr>
            <a:spLocks noGrp="1"/>
          </p:cNvSpPr>
          <p:nvPr>
            <p:ph type="title"/>
          </p:nvPr>
        </p:nvSpPr>
        <p:spPr>
          <a:xfrm>
            <a:off x="381000" y="189127"/>
            <a:ext cx="6858000" cy="428524"/>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12" name="Content Placeholder 3">
            <a:extLst>
              <a:ext uri="{FF2B5EF4-FFF2-40B4-BE49-F238E27FC236}">
                <a16:creationId xmlns:a16="http://schemas.microsoft.com/office/drawing/2014/main" id="{434B1542-8600-7449-A3B0-622845EE326B}"/>
              </a:ext>
            </a:extLst>
          </p:cNvPr>
          <p:cNvSpPr>
            <a:spLocks noGrp="1"/>
          </p:cNvSpPr>
          <p:nvPr>
            <p:ph sz="half" idx="13"/>
          </p:nvPr>
        </p:nvSpPr>
        <p:spPr>
          <a:xfrm>
            <a:off x="377826" y="1113682"/>
            <a:ext cx="8385174" cy="3519010"/>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2" name="TextBox 1">
            <a:extLst>
              <a:ext uri="{FF2B5EF4-FFF2-40B4-BE49-F238E27FC236}">
                <a16:creationId xmlns:a16="http://schemas.microsoft.com/office/drawing/2014/main" id="{58F1BAFE-BB41-9AEF-1441-DD0EE546DD89}"/>
              </a:ext>
            </a:extLst>
          </p:cNvPr>
          <p:cNvSpPr txBox="1"/>
          <p:nvPr userDrawn="1"/>
        </p:nvSpPr>
        <p:spPr>
          <a:xfrm>
            <a:off x="6804212" y="-143568"/>
            <a:ext cx="0" cy="0"/>
          </a:xfrm>
          <a:prstGeom prst="rect">
            <a:avLst/>
          </a:prstGeom>
          <a:noFill/>
        </p:spPr>
        <p:txBody>
          <a:bodyPr wrap="none" lIns="45720" tIns="0" rIns="45720" bIns="0" rtlCol="0" anchor="t" anchorCtr="0">
            <a:noAutofit/>
          </a:bodyPr>
          <a:lstStyle/>
          <a:p>
            <a:pPr marL="137160" indent="-137160" algn="l">
              <a:lnSpc>
                <a:spcPct val="90000"/>
              </a:lnSpc>
              <a:spcBef>
                <a:spcPts val="300"/>
              </a:spcBef>
              <a:spcAft>
                <a:spcPts val="300"/>
              </a:spcAft>
              <a:buClr>
                <a:schemeClr val="accent3"/>
              </a:buClr>
              <a:buFont typeface="Arial" panose="020B0604020202020204" pitchFamily="34" charset="0"/>
              <a:buChar char="•"/>
            </a:pPr>
            <a:endParaRPr lang="en-US" sz="1400"/>
          </a:p>
        </p:txBody>
      </p:sp>
      <p:pic>
        <p:nvPicPr>
          <p:cNvPr id="9" name="Graphic 8">
            <a:extLst>
              <a:ext uri="{FF2B5EF4-FFF2-40B4-BE49-F238E27FC236}">
                <a16:creationId xmlns:a16="http://schemas.microsoft.com/office/drawing/2014/main" id="{26AC2905-AB7F-744B-B8DC-448F0A6FAA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0" name="TextBox 9">
            <a:extLst>
              <a:ext uri="{FF2B5EF4-FFF2-40B4-BE49-F238E27FC236}">
                <a16:creationId xmlns:a16="http://schemas.microsoft.com/office/drawing/2014/main" id="{EE67B740-B1FB-7D4D-935B-760BFE947663}"/>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455441230"/>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QandA">
    <p:bg>
      <p:bgPr>
        <a:gradFill>
          <a:gsLst>
            <a:gs pos="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2" name="Полилиния 30">
            <a:extLst>
              <a:ext uri="{FF2B5EF4-FFF2-40B4-BE49-F238E27FC236}">
                <a16:creationId xmlns:a16="http://schemas.microsoft.com/office/drawing/2014/main" id="{8CB9B16F-AB80-8C4D-9DBC-1ABBDF1A8DEA}"/>
              </a:ext>
            </a:extLst>
          </p:cNvPr>
          <p:cNvSpPr/>
          <p:nvPr userDrawn="1"/>
        </p:nvSpPr>
        <p:spPr bwMode="auto">
          <a:xfrm rot="10800000" flipH="1">
            <a:off x="6928" y="1"/>
            <a:ext cx="5441373"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100000">
                <a:srgbClr val="0D018C"/>
              </a:gs>
              <a:gs pos="48000">
                <a:srgbClr val="1901C4">
                  <a:alpha val="0"/>
                </a:srgbClr>
              </a:gs>
            </a:gsLst>
            <a:lin ang="1014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0" name="Рисунок 13">
            <a:extLst>
              <a:ext uri="{FF2B5EF4-FFF2-40B4-BE49-F238E27FC236}">
                <a16:creationId xmlns:a16="http://schemas.microsoft.com/office/drawing/2014/main" id="{4FD2B733-7066-46BD-AE0B-D8566A703A7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842"/>
          <a:stretch/>
        </p:blipFill>
        <p:spPr>
          <a:xfrm>
            <a:off x="-1" y="3852059"/>
            <a:ext cx="534076" cy="1315272"/>
          </a:xfrm>
          <a:prstGeom prst="rect">
            <a:avLst/>
          </a:prstGeom>
        </p:spPr>
      </p:pic>
      <p:pic>
        <p:nvPicPr>
          <p:cNvPr id="17" name="Рисунок 16">
            <a:extLst>
              <a:ext uri="{FF2B5EF4-FFF2-40B4-BE49-F238E27FC236}">
                <a16:creationId xmlns:a16="http://schemas.microsoft.com/office/drawing/2014/main" id="{6AFB700C-1417-534B-8270-2CC55AC9F39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546"/>
          <a:stretch/>
        </p:blipFill>
        <p:spPr>
          <a:xfrm>
            <a:off x="8448106" y="171609"/>
            <a:ext cx="657794" cy="1374304"/>
          </a:xfrm>
          <a:prstGeom prst="rect">
            <a:avLst/>
          </a:prstGeom>
        </p:spPr>
      </p:pic>
      <p:sp>
        <p:nvSpPr>
          <p:cNvPr id="19" name="Полилиния 18">
            <a:extLst>
              <a:ext uri="{FF2B5EF4-FFF2-40B4-BE49-F238E27FC236}">
                <a16:creationId xmlns:a16="http://schemas.microsoft.com/office/drawing/2014/main" id="{172CC48A-1EB8-AA44-A661-8C099D5C32FF}"/>
              </a:ext>
            </a:extLst>
          </p:cNvPr>
          <p:cNvSpPr/>
          <p:nvPr userDrawn="1"/>
        </p:nvSpPr>
        <p:spPr bwMode="auto">
          <a:xfrm rot="18900000" flipH="1">
            <a:off x="7356732" y="-796760"/>
            <a:ext cx="1533196" cy="1724003"/>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37" h="1903212">
                <a:moveTo>
                  <a:pt x="0" y="1694137"/>
                </a:moveTo>
                <a:lnTo>
                  <a:pt x="1694137" y="0"/>
                </a:lnTo>
                <a:lnTo>
                  <a:pt x="1694137" y="1810064"/>
                </a:lnTo>
                <a:cubicBezTo>
                  <a:pt x="1694137" y="1861508"/>
                  <a:pt x="1652433" y="1903212"/>
                  <a:pt x="1600989" y="1903212"/>
                </a:cubicBezTo>
                <a:lnTo>
                  <a:pt x="209074" y="1903212"/>
                </a:lnTo>
                <a:close/>
              </a:path>
            </a:pathLst>
          </a:custGeom>
          <a:gradFill>
            <a:gsLst>
              <a:gs pos="75000">
                <a:srgbClr val="2203F4"/>
              </a:gs>
              <a:gs pos="10000">
                <a:srgbClr val="080B8D"/>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6" name="Text Placeholder 5"/>
          <p:cNvSpPr>
            <a:spLocks noGrp="1"/>
          </p:cNvSpPr>
          <p:nvPr>
            <p:ph type="body" sz="quarter" idx="10" hasCustomPrompt="1"/>
          </p:nvPr>
        </p:nvSpPr>
        <p:spPr>
          <a:xfrm>
            <a:off x="381000" y="2193131"/>
            <a:ext cx="8382000" cy="821942"/>
          </a:xfrm>
          <a:prstGeom prst="rect">
            <a:avLst/>
          </a:prstGeom>
        </p:spPr>
        <p:txBody>
          <a:bodyPr bIns="36000" anchor="ctr">
            <a:noAutofit/>
          </a:bodyPr>
          <a:lstStyle>
            <a:lvl1pPr marL="0" indent="0" algn="ctr">
              <a:lnSpc>
                <a:spcPct val="100000"/>
              </a:lnSpc>
              <a:spcBef>
                <a:spcPts val="0"/>
              </a:spcBef>
              <a:buNone/>
              <a:defRPr sz="3585" i="0" spc="0" baseline="0">
                <a:solidFill>
                  <a:schemeClr val="bg1"/>
                </a:solidFill>
                <a:latin typeface="+mn-lt"/>
              </a:defRPr>
            </a:lvl1pPr>
          </a:lstStyle>
          <a:p>
            <a:pPr lvl="0"/>
            <a:r>
              <a:rPr lang="en-US"/>
              <a:t>Questions?</a:t>
            </a:r>
          </a:p>
        </p:txBody>
      </p:sp>
      <p:sp>
        <p:nvSpPr>
          <p:cNvPr id="9" name="Полилиния 18">
            <a:extLst>
              <a:ext uri="{FF2B5EF4-FFF2-40B4-BE49-F238E27FC236}">
                <a16:creationId xmlns:a16="http://schemas.microsoft.com/office/drawing/2014/main" id="{BC121EFC-393B-E44E-8BBF-8C96587CB346}"/>
              </a:ext>
            </a:extLst>
          </p:cNvPr>
          <p:cNvSpPr/>
          <p:nvPr userDrawn="1"/>
        </p:nvSpPr>
        <p:spPr bwMode="auto">
          <a:xfrm rot="8134800" flipH="1">
            <a:off x="419285" y="4309684"/>
            <a:ext cx="1720536" cy="1677161"/>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 name="connsiteX0" fmla="*/ 0 w 1736665"/>
              <a:gd name="connsiteY0" fmla="*/ 1391125 h 1600200"/>
              <a:gd name="connsiteX1" fmla="*/ 1736665 w 1736665"/>
              <a:gd name="connsiteY1" fmla="*/ 0 h 1600200"/>
              <a:gd name="connsiteX2" fmla="*/ 1694137 w 1736665"/>
              <a:gd name="connsiteY2" fmla="*/ 1507052 h 1600200"/>
              <a:gd name="connsiteX3" fmla="*/ 1600989 w 1736665"/>
              <a:gd name="connsiteY3" fmla="*/ 1600200 h 1600200"/>
              <a:gd name="connsiteX4" fmla="*/ 209074 w 1736665"/>
              <a:gd name="connsiteY4" fmla="*/ 1600200 h 1600200"/>
              <a:gd name="connsiteX5" fmla="*/ 0 w 1736665"/>
              <a:gd name="connsiteY5" fmla="*/ 1391125 h 1600200"/>
              <a:gd name="connsiteX0" fmla="*/ 0 w 1642054"/>
              <a:gd name="connsiteY0" fmla="*/ 1462547 h 1600200"/>
              <a:gd name="connsiteX1" fmla="*/ 1642054 w 1642054"/>
              <a:gd name="connsiteY1" fmla="*/ 0 h 1600200"/>
              <a:gd name="connsiteX2" fmla="*/ 1599526 w 1642054"/>
              <a:gd name="connsiteY2" fmla="*/ 1507052 h 1600200"/>
              <a:gd name="connsiteX3" fmla="*/ 1506378 w 1642054"/>
              <a:gd name="connsiteY3" fmla="*/ 1600200 h 1600200"/>
              <a:gd name="connsiteX4" fmla="*/ 114463 w 1642054"/>
              <a:gd name="connsiteY4" fmla="*/ 1600200 h 1600200"/>
              <a:gd name="connsiteX5" fmla="*/ 0 w 1642054"/>
              <a:gd name="connsiteY5" fmla="*/ 1462547 h 1600200"/>
              <a:gd name="connsiteX0" fmla="*/ 0 w 1580684"/>
              <a:gd name="connsiteY0" fmla="*/ 1541922 h 1600200"/>
              <a:gd name="connsiteX1" fmla="*/ 1580684 w 1580684"/>
              <a:gd name="connsiteY1" fmla="*/ 0 h 1600200"/>
              <a:gd name="connsiteX2" fmla="*/ 1538156 w 1580684"/>
              <a:gd name="connsiteY2" fmla="*/ 1507052 h 1600200"/>
              <a:gd name="connsiteX3" fmla="*/ 1445008 w 1580684"/>
              <a:gd name="connsiteY3" fmla="*/ 1600200 h 1600200"/>
              <a:gd name="connsiteX4" fmla="*/ 53093 w 1580684"/>
              <a:gd name="connsiteY4" fmla="*/ 1600200 h 1600200"/>
              <a:gd name="connsiteX5" fmla="*/ 0 w 1580684"/>
              <a:gd name="connsiteY5" fmla="*/ 1541922 h 1600200"/>
              <a:gd name="connsiteX0" fmla="*/ 0 w 1631355"/>
              <a:gd name="connsiteY0" fmla="*/ 1591578 h 1649856"/>
              <a:gd name="connsiteX1" fmla="*/ 1631355 w 1631355"/>
              <a:gd name="connsiteY1" fmla="*/ 0 h 1649856"/>
              <a:gd name="connsiteX2" fmla="*/ 1538156 w 1631355"/>
              <a:gd name="connsiteY2" fmla="*/ 1556708 h 1649856"/>
              <a:gd name="connsiteX3" fmla="*/ 1445008 w 1631355"/>
              <a:gd name="connsiteY3" fmla="*/ 1649856 h 1649856"/>
              <a:gd name="connsiteX4" fmla="*/ 53093 w 1631355"/>
              <a:gd name="connsiteY4" fmla="*/ 1649856 h 1649856"/>
              <a:gd name="connsiteX5" fmla="*/ 0 w 1631355"/>
              <a:gd name="connsiteY5" fmla="*/ 1591578 h 1649856"/>
              <a:gd name="connsiteX0" fmla="*/ 61959 w 1693314"/>
              <a:gd name="connsiteY0" fmla="*/ 1591578 h 1672864"/>
              <a:gd name="connsiteX1" fmla="*/ 1693314 w 1693314"/>
              <a:gd name="connsiteY1" fmla="*/ 0 h 1672864"/>
              <a:gd name="connsiteX2" fmla="*/ 1600115 w 1693314"/>
              <a:gd name="connsiteY2" fmla="*/ 1556708 h 1672864"/>
              <a:gd name="connsiteX3" fmla="*/ 1506967 w 1693314"/>
              <a:gd name="connsiteY3" fmla="*/ 1649856 h 1672864"/>
              <a:gd name="connsiteX4" fmla="*/ 0 w 1693314"/>
              <a:gd name="connsiteY4" fmla="*/ 1672864 h 1672864"/>
              <a:gd name="connsiteX5" fmla="*/ 61959 w 1693314"/>
              <a:gd name="connsiteY5" fmla="*/ 1591578 h 1672864"/>
              <a:gd name="connsiteX0" fmla="*/ 107308 w 1738663"/>
              <a:gd name="connsiteY0" fmla="*/ 1591578 h 1675427"/>
              <a:gd name="connsiteX1" fmla="*/ 1738663 w 1738663"/>
              <a:gd name="connsiteY1" fmla="*/ 0 h 1675427"/>
              <a:gd name="connsiteX2" fmla="*/ 1645464 w 1738663"/>
              <a:gd name="connsiteY2" fmla="*/ 1556708 h 1675427"/>
              <a:gd name="connsiteX3" fmla="*/ 1552316 w 1738663"/>
              <a:gd name="connsiteY3" fmla="*/ 1649856 h 1675427"/>
              <a:gd name="connsiteX4" fmla="*/ 0 w 1738663"/>
              <a:gd name="connsiteY4" fmla="*/ 1675427 h 1675427"/>
              <a:gd name="connsiteX5" fmla="*/ 107308 w 1738663"/>
              <a:gd name="connsiteY5" fmla="*/ 1591578 h 1675427"/>
              <a:gd name="connsiteX0" fmla="*/ 89181 w 1720536"/>
              <a:gd name="connsiteY0" fmla="*/ 1591578 h 1675610"/>
              <a:gd name="connsiteX1" fmla="*/ 1720536 w 1720536"/>
              <a:gd name="connsiteY1" fmla="*/ 0 h 1675610"/>
              <a:gd name="connsiteX2" fmla="*/ 1627337 w 1720536"/>
              <a:gd name="connsiteY2" fmla="*/ 1556708 h 1675610"/>
              <a:gd name="connsiteX3" fmla="*/ 1534189 w 1720536"/>
              <a:gd name="connsiteY3" fmla="*/ 1649856 h 1675610"/>
              <a:gd name="connsiteX4" fmla="*/ 0 w 1720536"/>
              <a:gd name="connsiteY4" fmla="*/ 1675610 h 1675610"/>
              <a:gd name="connsiteX5" fmla="*/ 89181 w 1720536"/>
              <a:gd name="connsiteY5" fmla="*/ 1591578 h 167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536" h="1675610">
                <a:moveTo>
                  <a:pt x="89181" y="1591578"/>
                </a:moveTo>
                <a:lnTo>
                  <a:pt x="1720536" y="0"/>
                </a:lnTo>
                <a:cubicBezTo>
                  <a:pt x="1720536" y="603355"/>
                  <a:pt x="1627337" y="953353"/>
                  <a:pt x="1627337" y="1556708"/>
                </a:cubicBezTo>
                <a:cubicBezTo>
                  <a:pt x="1627337" y="1608152"/>
                  <a:pt x="1585633" y="1649856"/>
                  <a:pt x="1534189" y="1649856"/>
                </a:cubicBezTo>
                <a:lnTo>
                  <a:pt x="0" y="1675610"/>
                </a:lnTo>
                <a:lnTo>
                  <a:pt x="89181" y="1591578"/>
                </a:lnTo>
                <a:close/>
              </a:path>
            </a:pathLst>
          </a:custGeom>
          <a:gradFill>
            <a:gsLst>
              <a:gs pos="82000">
                <a:srgbClr val="2203F4"/>
              </a:gs>
              <a:gs pos="10000">
                <a:srgbClr val="2A20C0"/>
              </a:gs>
            </a:gsLst>
            <a:lin ang="18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pic>
        <p:nvPicPr>
          <p:cNvPr id="11" name="Graphic 10">
            <a:extLst>
              <a:ext uri="{FF2B5EF4-FFF2-40B4-BE49-F238E27FC236}">
                <a16:creationId xmlns:a16="http://schemas.microsoft.com/office/drawing/2014/main" id="{2B5CBAA5-E4C0-074C-9E12-37C87A62815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800" y="4839062"/>
            <a:ext cx="610995" cy="227347"/>
          </a:xfrm>
          <a:prstGeom prst="rect">
            <a:avLst/>
          </a:prstGeom>
        </p:spPr>
      </p:pic>
    </p:spTree>
    <p:extLst>
      <p:ext uri="{BB962C8B-B14F-4D97-AF65-F5344CB8AC3E}">
        <p14:creationId xmlns:p14="http://schemas.microsoft.com/office/powerpoint/2010/main" val="3803295596"/>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Speakers photos ">
    <p:bg>
      <p:bgPr>
        <a:gradFill>
          <a:gsLst>
            <a:gs pos="0">
              <a:srgbClr val="5349E1"/>
            </a:gs>
            <a:gs pos="65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8ECF8D3B-6E14-A034-E024-1DCC9B593A4F}"/>
              </a:ext>
            </a:extLst>
          </p:cNvPr>
          <p:cNvSpPr/>
          <p:nvPr userDrawn="1"/>
        </p:nvSpPr>
        <p:spPr bwMode="auto">
          <a:xfrm rot="16200000" flipH="1">
            <a:off x="4840372" y="-707285"/>
            <a:ext cx="3596342" cy="5010913"/>
          </a:xfrm>
          <a:custGeom>
            <a:avLst/>
            <a:gdLst>
              <a:gd name="connsiteX0" fmla="*/ 0 w 3596342"/>
              <a:gd name="connsiteY0" fmla="*/ 0 h 5010913"/>
              <a:gd name="connsiteX1" fmla="*/ 0 w 3596342"/>
              <a:gd name="connsiteY1" fmla="*/ 5010913 h 5010913"/>
              <a:gd name="connsiteX2" fmla="*/ 2072907 w 3596342"/>
              <a:gd name="connsiteY2" fmla="*/ 5010913 h 5010913"/>
              <a:gd name="connsiteX3" fmla="*/ 3596342 w 3596342"/>
              <a:gd name="connsiteY3" fmla="*/ 3487478 h 5010913"/>
            </a:gdLst>
            <a:ahLst/>
            <a:cxnLst>
              <a:cxn ang="0">
                <a:pos x="connsiteX0" y="connsiteY0"/>
              </a:cxn>
              <a:cxn ang="0">
                <a:pos x="connsiteX1" y="connsiteY1"/>
              </a:cxn>
              <a:cxn ang="0">
                <a:pos x="connsiteX2" y="connsiteY2"/>
              </a:cxn>
              <a:cxn ang="0">
                <a:pos x="connsiteX3" y="connsiteY3"/>
              </a:cxn>
            </a:cxnLst>
            <a:rect l="l" t="t" r="r" b="b"/>
            <a:pathLst>
              <a:path w="3596342" h="5010913">
                <a:moveTo>
                  <a:pt x="0" y="0"/>
                </a:moveTo>
                <a:lnTo>
                  <a:pt x="0" y="5010913"/>
                </a:lnTo>
                <a:lnTo>
                  <a:pt x="2072907" y="5010913"/>
                </a:lnTo>
                <a:lnTo>
                  <a:pt x="3596342" y="3487478"/>
                </a:lnTo>
                <a:close/>
              </a:path>
            </a:pathLst>
          </a:custGeom>
          <a:gradFill flip="none" rotWithShape="1">
            <a:gsLst>
              <a:gs pos="2000">
                <a:srgbClr val="0D018C"/>
              </a:gs>
              <a:gs pos="57000">
                <a:srgbClr val="1901C4">
                  <a:alpha val="24706"/>
                </a:srgbClr>
              </a:gs>
            </a:gsLst>
            <a:lin ang="1860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5" name="Полилиния 30">
            <a:extLst>
              <a:ext uri="{FF2B5EF4-FFF2-40B4-BE49-F238E27FC236}">
                <a16:creationId xmlns:a16="http://schemas.microsoft.com/office/drawing/2014/main" id="{3989A31B-5B6A-5541-BA09-055FA41351B4}"/>
              </a:ext>
            </a:extLst>
          </p:cNvPr>
          <p:cNvSpPr/>
          <p:nvPr userDrawn="1"/>
        </p:nvSpPr>
        <p:spPr bwMode="auto">
          <a:xfrm rot="16200000">
            <a:off x="6050472" y="2073801"/>
            <a:ext cx="3094961" cy="3092098"/>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22000">
                <a:srgbClr val="2203F4"/>
              </a:gs>
              <a:gs pos="91000">
                <a:srgbClr val="080D93">
                  <a:alpha val="0"/>
                </a:srgbClr>
              </a:gs>
            </a:gsLst>
            <a:lin ang="108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6" name="Полилиния 30">
            <a:extLst>
              <a:ext uri="{FF2B5EF4-FFF2-40B4-BE49-F238E27FC236}">
                <a16:creationId xmlns:a16="http://schemas.microsoft.com/office/drawing/2014/main" id="{13A031F1-7AC3-3C4E-BACE-6BC9C011650B}"/>
              </a:ext>
            </a:extLst>
          </p:cNvPr>
          <p:cNvSpPr/>
          <p:nvPr userDrawn="1"/>
        </p:nvSpPr>
        <p:spPr bwMode="auto">
          <a:xfrm>
            <a:off x="0" y="497387"/>
            <a:ext cx="4626864" cy="4631149"/>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22000">
                <a:srgbClr val="3224D5"/>
              </a:gs>
              <a:gs pos="70000">
                <a:srgbClr val="2A20C0"/>
              </a:gs>
            </a:gsLst>
            <a:lin ang="108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Полилиния 41">
            <a:extLst>
              <a:ext uri="{FF2B5EF4-FFF2-40B4-BE49-F238E27FC236}">
                <a16:creationId xmlns:a16="http://schemas.microsoft.com/office/drawing/2014/main" id="{41B02709-C77B-A44B-934B-FBAF373CF274}"/>
              </a:ext>
            </a:extLst>
          </p:cNvPr>
          <p:cNvSpPr/>
          <p:nvPr userDrawn="1"/>
        </p:nvSpPr>
        <p:spPr bwMode="auto">
          <a:xfrm rot="2700000">
            <a:off x="136681" y="-705829"/>
            <a:ext cx="1305978" cy="1672472"/>
          </a:xfrm>
          <a:custGeom>
            <a:avLst/>
            <a:gdLst>
              <a:gd name="connsiteX0" fmla="*/ 1806640 w 1806640"/>
              <a:gd name="connsiteY0" fmla="*/ 0 h 2315775"/>
              <a:gd name="connsiteX1" fmla="*/ 1806640 w 1806640"/>
              <a:gd name="connsiteY1" fmla="*/ 2200603 h 2315775"/>
              <a:gd name="connsiteX2" fmla="*/ 1691468 w 1806640"/>
              <a:gd name="connsiteY2" fmla="*/ 2315775 h 2315775"/>
              <a:gd name="connsiteX3" fmla="*/ 509134 w 1806640"/>
              <a:gd name="connsiteY3" fmla="*/ 2315775 h 2315775"/>
              <a:gd name="connsiteX4" fmla="*/ 0 w 1806640"/>
              <a:gd name="connsiteY4" fmla="*/ 1806641 h 231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40" h="2315775">
                <a:moveTo>
                  <a:pt x="1806640" y="0"/>
                </a:moveTo>
                <a:lnTo>
                  <a:pt x="1806640" y="2200603"/>
                </a:lnTo>
                <a:cubicBezTo>
                  <a:pt x="1806640" y="2264211"/>
                  <a:pt x="1755076" y="2315775"/>
                  <a:pt x="1691468" y="2315775"/>
                </a:cubicBezTo>
                <a:lnTo>
                  <a:pt x="509134" y="2315775"/>
                </a:lnTo>
                <a:lnTo>
                  <a:pt x="0" y="1806641"/>
                </a:lnTo>
                <a:close/>
              </a:path>
            </a:pathLst>
          </a:custGeom>
          <a:solidFill>
            <a:srgbClr val="7D66FF">
              <a:alpha val="74118"/>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3" name="Picture Placeholder 2">
            <a:extLst>
              <a:ext uri="{FF2B5EF4-FFF2-40B4-BE49-F238E27FC236}">
                <a16:creationId xmlns:a16="http://schemas.microsoft.com/office/drawing/2014/main" id="{76ACDD46-5FD6-43CE-A42F-7F4643D73479}"/>
              </a:ext>
            </a:extLst>
          </p:cNvPr>
          <p:cNvSpPr>
            <a:spLocks noGrp="1"/>
          </p:cNvSpPr>
          <p:nvPr>
            <p:ph type="pic" sz="quarter" idx="13"/>
          </p:nvPr>
        </p:nvSpPr>
        <p:spPr>
          <a:xfrm>
            <a:off x="381000" y="3993245"/>
            <a:ext cx="792000" cy="792733"/>
          </a:xfrm>
          <a:prstGeom prst="roundRect">
            <a:avLst>
              <a:gd name="adj" fmla="val 10109"/>
            </a:avLst>
          </a:prstGeom>
        </p:spPr>
        <p:txBody>
          <a:bodyPr anchor="ctr"/>
          <a:lstStyle>
            <a:lvl1pPr marL="0" indent="0">
              <a:buNone/>
              <a:defRPr sz="1195"/>
            </a:lvl1pPr>
          </a:lstStyle>
          <a:p>
            <a:r>
              <a:rPr lang="en-US"/>
              <a:t>Click icon to add picture</a:t>
            </a:r>
          </a:p>
        </p:txBody>
      </p:sp>
      <p:sp>
        <p:nvSpPr>
          <p:cNvPr id="15" name="Text Placeholder 14">
            <a:extLst>
              <a:ext uri="{FF2B5EF4-FFF2-40B4-BE49-F238E27FC236}">
                <a16:creationId xmlns:a16="http://schemas.microsoft.com/office/drawing/2014/main" id="{8BAA114B-817D-4139-97BE-4AA934DAB5FA}"/>
              </a:ext>
            </a:extLst>
          </p:cNvPr>
          <p:cNvSpPr>
            <a:spLocks noGrp="1"/>
          </p:cNvSpPr>
          <p:nvPr>
            <p:ph type="body" sz="quarter" idx="18" hasCustomPrompt="1"/>
          </p:nvPr>
        </p:nvSpPr>
        <p:spPr>
          <a:xfrm>
            <a:off x="1300143" y="3993245"/>
            <a:ext cx="2420988" cy="249530"/>
          </a:xfrm>
          <a:prstGeom prst="rect">
            <a:avLst/>
          </a:prstGeom>
        </p:spPr>
        <p:txBody>
          <a:bodyPr wrap="square" lIns="0" tIns="0" rIns="0" bIns="0">
            <a:spAutoFit/>
          </a:bodyPr>
          <a:lstStyle>
            <a:lvl1pPr marL="0" indent="0">
              <a:buNone/>
              <a:defRPr sz="1793"/>
            </a:lvl1pPr>
          </a:lstStyle>
          <a:p>
            <a:pPr lvl="0"/>
            <a:r>
              <a:rPr lang="en-US"/>
              <a:t>Speaker Name</a:t>
            </a:r>
          </a:p>
        </p:txBody>
      </p:sp>
      <p:sp>
        <p:nvSpPr>
          <p:cNvPr id="18" name="Text Placeholder 17">
            <a:extLst>
              <a:ext uri="{FF2B5EF4-FFF2-40B4-BE49-F238E27FC236}">
                <a16:creationId xmlns:a16="http://schemas.microsoft.com/office/drawing/2014/main" id="{E857A6C7-4617-40A4-978D-081D073C68FA}"/>
              </a:ext>
            </a:extLst>
          </p:cNvPr>
          <p:cNvSpPr>
            <a:spLocks noGrp="1"/>
          </p:cNvSpPr>
          <p:nvPr>
            <p:ph type="body" sz="quarter" idx="20" hasCustomPrompt="1"/>
          </p:nvPr>
        </p:nvSpPr>
        <p:spPr>
          <a:xfrm>
            <a:off x="1300143" y="4336904"/>
            <a:ext cx="2420988" cy="440428"/>
          </a:xfrm>
          <a:prstGeom prst="rect">
            <a:avLst/>
          </a:prstGeom>
        </p:spPr>
        <p:txBody>
          <a:bodyPr lIns="0" tIns="0" rIns="0" bIns="0" anchor="t"/>
          <a:lstStyle>
            <a:lvl1pPr marL="0" indent="0">
              <a:buNone/>
              <a:defRPr sz="1195"/>
            </a:lvl1pPr>
          </a:lstStyle>
          <a:p>
            <a:r>
              <a:rPr lang="en-IN"/>
              <a:t>Job Title</a:t>
            </a:r>
          </a:p>
          <a:p>
            <a:r>
              <a:rPr lang="en-IN"/>
              <a:t>Email</a:t>
            </a:r>
          </a:p>
        </p:txBody>
      </p:sp>
      <p:sp>
        <p:nvSpPr>
          <p:cNvPr id="21" name="Picture Placeholder 2">
            <a:extLst>
              <a:ext uri="{FF2B5EF4-FFF2-40B4-BE49-F238E27FC236}">
                <a16:creationId xmlns:a16="http://schemas.microsoft.com/office/drawing/2014/main" id="{79B7A579-3BFD-4025-8A79-F4D0240428CB}"/>
              </a:ext>
            </a:extLst>
          </p:cNvPr>
          <p:cNvSpPr>
            <a:spLocks noGrp="1"/>
          </p:cNvSpPr>
          <p:nvPr>
            <p:ph type="pic" sz="quarter" idx="21"/>
          </p:nvPr>
        </p:nvSpPr>
        <p:spPr>
          <a:xfrm>
            <a:off x="4302010" y="3993245"/>
            <a:ext cx="792000" cy="792733"/>
          </a:xfrm>
          <a:prstGeom prst="roundRect">
            <a:avLst>
              <a:gd name="adj" fmla="val 10109"/>
            </a:avLst>
          </a:prstGeom>
        </p:spPr>
        <p:txBody>
          <a:bodyPr tIns="0" rIns="0" bIns="0" anchor="ctr"/>
          <a:lstStyle>
            <a:lvl1pPr marL="0" indent="0">
              <a:buNone/>
              <a:defRPr sz="1195"/>
            </a:lvl1pPr>
          </a:lstStyle>
          <a:p>
            <a:r>
              <a:rPr lang="en-US"/>
              <a:t>Click icon to add picture</a:t>
            </a:r>
          </a:p>
        </p:txBody>
      </p:sp>
      <p:sp>
        <p:nvSpPr>
          <p:cNvPr id="22" name="Text Placeholder 14">
            <a:extLst>
              <a:ext uri="{FF2B5EF4-FFF2-40B4-BE49-F238E27FC236}">
                <a16:creationId xmlns:a16="http://schemas.microsoft.com/office/drawing/2014/main" id="{1E4A8CF2-1E21-4460-91C8-C403BE5BAAA2}"/>
              </a:ext>
            </a:extLst>
          </p:cNvPr>
          <p:cNvSpPr>
            <a:spLocks noGrp="1"/>
          </p:cNvSpPr>
          <p:nvPr>
            <p:ph type="body" sz="quarter" idx="22" hasCustomPrompt="1"/>
          </p:nvPr>
        </p:nvSpPr>
        <p:spPr>
          <a:xfrm>
            <a:off x="5231963" y="3993472"/>
            <a:ext cx="2420988" cy="249530"/>
          </a:xfrm>
          <a:prstGeom prst="rect">
            <a:avLst/>
          </a:prstGeom>
        </p:spPr>
        <p:txBody>
          <a:bodyPr wrap="square" lIns="0" tIns="0" rIns="0" bIns="0">
            <a:spAutoFit/>
          </a:bodyPr>
          <a:lstStyle>
            <a:lvl1pPr marL="0" indent="0">
              <a:buNone/>
              <a:defRPr sz="1793"/>
            </a:lvl1pPr>
          </a:lstStyle>
          <a:p>
            <a:pPr lvl="0"/>
            <a:r>
              <a:rPr lang="en-US"/>
              <a:t>Speaker Name</a:t>
            </a:r>
          </a:p>
        </p:txBody>
      </p:sp>
      <p:sp>
        <p:nvSpPr>
          <p:cNvPr id="23" name="Text Placeholder 17">
            <a:extLst>
              <a:ext uri="{FF2B5EF4-FFF2-40B4-BE49-F238E27FC236}">
                <a16:creationId xmlns:a16="http://schemas.microsoft.com/office/drawing/2014/main" id="{ED69CD27-FD8D-4EEC-9E86-9E351CE5A7ED}"/>
              </a:ext>
            </a:extLst>
          </p:cNvPr>
          <p:cNvSpPr>
            <a:spLocks noGrp="1"/>
          </p:cNvSpPr>
          <p:nvPr>
            <p:ph type="body" sz="quarter" idx="23" hasCustomPrompt="1"/>
          </p:nvPr>
        </p:nvSpPr>
        <p:spPr>
          <a:xfrm>
            <a:off x="5235238" y="4345551"/>
            <a:ext cx="2420988" cy="440428"/>
          </a:xfrm>
          <a:prstGeom prst="rect">
            <a:avLst/>
          </a:prstGeom>
        </p:spPr>
        <p:txBody>
          <a:bodyPr lIns="0" tIns="0" rIns="0" bIns="0" anchor="t"/>
          <a:lstStyle>
            <a:lvl1pPr marL="0" indent="0">
              <a:buNone/>
              <a:defRPr sz="1195"/>
            </a:lvl1pPr>
          </a:lstStyle>
          <a:p>
            <a:r>
              <a:rPr lang="en-IN"/>
              <a:t>Job Title</a:t>
            </a:r>
          </a:p>
          <a:p>
            <a:r>
              <a:rPr lang="en-IN"/>
              <a:t>Email</a:t>
            </a:r>
          </a:p>
        </p:txBody>
      </p:sp>
      <p:pic>
        <p:nvPicPr>
          <p:cNvPr id="446" name="Рисунок 445">
            <a:extLst>
              <a:ext uri="{FF2B5EF4-FFF2-40B4-BE49-F238E27FC236}">
                <a16:creationId xmlns:a16="http://schemas.microsoft.com/office/drawing/2014/main" id="{1F49A48F-1887-D340-B82A-7C6CF162001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2917" y="3804547"/>
            <a:ext cx="730031" cy="1315272"/>
          </a:xfrm>
          <a:prstGeom prst="rect">
            <a:avLst/>
          </a:prstGeom>
        </p:spPr>
      </p:pic>
      <p:pic>
        <p:nvPicPr>
          <p:cNvPr id="11" name="Рисунок 10">
            <a:extLst>
              <a:ext uri="{FF2B5EF4-FFF2-40B4-BE49-F238E27FC236}">
                <a16:creationId xmlns:a16="http://schemas.microsoft.com/office/drawing/2014/main" id="{E7E1D14A-79B4-FD4F-9A89-6F84BABAD7B6}"/>
              </a:ext>
            </a:extLst>
          </p:cNvPr>
          <p:cNvPicPr>
            <a:picLocks noChangeAspect="1"/>
          </p:cNvPicPr>
          <p:nvPr userDrawn="1"/>
        </p:nvPicPr>
        <p:blipFill rotWithShape="1">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t="30699"/>
          <a:stretch/>
        </p:blipFill>
        <p:spPr>
          <a:xfrm>
            <a:off x="1240769" y="22745"/>
            <a:ext cx="1484320" cy="897906"/>
          </a:xfrm>
          <a:prstGeom prst="rect">
            <a:avLst/>
          </a:prstGeom>
        </p:spPr>
      </p:pic>
      <p:pic>
        <p:nvPicPr>
          <p:cNvPr id="9" name="Рисунок 8">
            <a:extLst>
              <a:ext uri="{FF2B5EF4-FFF2-40B4-BE49-F238E27FC236}">
                <a16:creationId xmlns:a16="http://schemas.microsoft.com/office/drawing/2014/main" id="{1CCD2176-A2E3-0844-A4C5-1CB94F1759DE}"/>
              </a:ext>
            </a:extLst>
          </p:cNvPr>
          <p:cNvPicPr>
            <a:picLocks noChangeAspect="1"/>
          </p:cNvPicPr>
          <p:nvPr userDrawn="1"/>
        </p:nvPicPr>
        <p:blipFill rotWithShape="1">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t="34609"/>
          <a:stretch/>
        </p:blipFill>
        <p:spPr>
          <a:xfrm>
            <a:off x="608384" y="-15113"/>
            <a:ext cx="1484320" cy="660855"/>
          </a:xfrm>
          <a:prstGeom prst="rect">
            <a:avLst/>
          </a:prstGeom>
        </p:spPr>
      </p:pic>
      <p:sp>
        <p:nvSpPr>
          <p:cNvPr id="443" name="Полилиния 442">
            <a:extLst>
              <a:ext uri="{FF2B5EF4-FFF2-40B4-BE49-F238E27FC236}">
                <a16:creationId xmlns:a16="http://schemas.microsoft.com/office/drawing/2014/main" id="{2CA36E1F-CEAC-DE47-850A-338CDDD648A0}"/>
              </a:ext>
            </a:extLst>
          </p:cNvPr>
          <p:cNvSpPr/>
          <p:nvPr userDrawn="1"/>
        </p:nvSpPr>
        <p:spPr bwMode="auto">
          <a:xfrm>
            <a:off x="8254500" y="3469006"/>
            <a:ext cx="889503" cy="1679258"/>
          </a:xfrm>
          <a:custGeom>
            <a:avLst/>
            <a:gdLst>
              <a:gd name="connsiteX0" fmla="*/ 889503 w 889503"/>
              <a:gd name="connsiteY0" fmla="*/ 0 h 1677705"/>
              <a:gd name="connsiteX1" fmla="*/ 889503 w 889503"/>
              <a:gd name="connsiteY1" fmla="*/ 1677705 h 1677705"/>
              <a:gd name="connsiteX2" fmla="*/ 717957 w 889503"/>
              <a:gd name="connsiteY2" fmla="*/ 1677705 h 1677705"/>
              <a:gd name="connsiteX3" fmla="*/ 24836 w 889503"/>
              <a:gd name="connsiteY3" fmla="*/ 984584 h 1677705"/>
              <a:gd name="connsiteX4" fmla="*/ 24836 w 889503"/>
              <a:gd name="connsiteY4" fmla="*/ 864667 h 1677705"/>
              <a:gd name="connsiteX5" fmla="*/ 889503 w 889503"/>
              <a:gd name="connsiteY5" fmla="*/ 0 h 167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03" h="1677705">
                <a:moveTo>
                  <a:pt x="889503" y="0"/>
                </a:moveTo>
                <a:lnTo>
                  <a:pt x="889503" y="1677705"/>
                </a:lnTo>
                <a:lnTo>
                  <a:pt x="717957" y="1677705"/>
                </a:lnTo>
                <a:lnTo>
                  <a:pt x="24836" y="984584"/>
                </a:lnTo>
                <a:cubicBezTo>
                  <a:pt x="-8278" y="951470"/>
                  <a:pt x="-8278" y="897781"/>
                  <a:pt x="24836" y="864667"/>
                </a:cubicBezTo>
                <a:lnTo>
                  <a:pt x="889503" y="0"/>
                </a:lnTo>
                <a:close/>
              </a:path>
            </a:pathLst>
          </a:custGeom>
          <a:solidFill>
            <a:srgbClr val="7D66FF">
              <a:alpha val="74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52" name="Рисунок 451">
            <a:extLst>
              <a:ext uri="{FF2B5EF4-FFF2-40B4-BE49-F238E27FC236}">
                <a16:creationId xmlns:a16="http://schemas.microsoft.com/office/drawing/2014/main" id="{B78F6CA5-2BDE-0E41-A8B2-FDA372F53A3C}"/>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080041" y="3027875"/>
            <a:ext cx="1003637" cy="1199200"/>
          </a:xfrm>
          <a:prstGeom prst="rect">
            <a:avLst/>
          </a:prstGeom>
        </p:spPr>
      </p:pic>
      <p:pic>
        <p:nvPicPr>
          <p:cNvPr id="454" name="Рисунок 453">
            <a:extLst>
              <a:ext uri="{FF2B5EF4-FFF2-40B4-BE49-F238E27FC236}">
                <a16:creationId xmlns:a16="http://schemas.microsoft.com/office/drawing/2014/main" id="{85C43811-9448-D24B-9997-020AC6C4D8E7}"/>
              </a:ext>
            </a:extLst>
          </p:cNvPr>
          <p:cNvPicPr>
            <a:picLocks noChangeAspect="1"/>
          </p:cNvPicPr>
          <p:nvPr userDrawn="1"/>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381722" y="3647260"/>
            <a:ext cx="711481" cy="1374304"/>
          </a:xfrm>
          <a:prstGeom prst="rect">
            <a:avLst/>
          </a:prstGeom>
        </p:spPr>
      </p:pic>
      <p:sp>
        <p:nvSpPr>
          <p:cNvPr id="16" name="Text Placeholder 5">
            <a:extLst>
              <a:ext uri="{FF2B5EF4-FFF2-40B4-BE49-F238E27FC236}">
                <a16:creationId xmlns:a16="http://schemas.microsoft.com/office/drawing/2014/main" id="{11641004-E6EB-BE4D-8AEC-79166ECB9CFB}"/>
              </a:ext>
            </a:extLst>
          </p:cNvPr>
          <p:cNvSpPr>
            <a:spLocks noGrp="1"/>
          </p:cNvSpPr>
          <p:nvPr>
            <p:ph type="body" sz="quarter" idx="10" hasCustomPrompt="1"/>
          </p:nvPr>
        </p:nvSpPr>
        <p:spPr>
          <a:xfrm>
            <a:off x="381000" y="2158250"/>
            <a:ext cx="8145519" cy="831767"/>
          </a:xfrm>
          <a:prstGeom prst="rect">
            <a:avLst/>
          </a:prstGeom>
        </p:spPr>
        <p:txBody>
          <a:bodyPr lIns="0" anchor="ctr">
            <a:noAutofit/>
          </a:bodyPr>
          <a:lstStyle>
            <a:lvl1pPr marL="0" indent="0">
              <a:lnSpc>
                <a:spcPct val="100000"/>
              </a:lnSpc>
              <a:spcBef>
                <a:spcPts val="0"/>
              </a:spcBef>
              <a:buNone/>
              <a:defRPr sz="3585" i="0" spc="0" baseline="0">
                <a:solidFill>
                  <a:schemeClr val="bg1"/>
                </a:solidFill>
                <a:latin typeface="+mn-lt"/>
              </a:defRPr>
            </a:lvl1pPr>
          </a:lstStyle>
          <a:p>
            <a:pPr lvl="0"/>
            <a:r>
              <a:rPr lang="en-US"/>
              <a:t>Click to edit title style</a:t>
            </a:r>
          </a:p>
        </p:txBody>
      </p:sp>
      <p:pic>
        <p:nvPicPr>
          <p:cNvPr id="28" name="Graphic 27">
            <a:extLst>
              <a:ext uri="{FF2B5EF4-FFF2-40B4-BE49-F238E27FC236}">
                <a16:creationId xmlns:a16="http://schemas.microsoft.com/office/drawing/2014/main" id="{7A243D68-A8BD-C741-87EA-50C5E3EBA228}"/>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6962575" y="450420"/>
            <a:ext cx="1721661" cy="640617"/>
          </a:xfrm>
          <a:prstGeom prst="rect">
            <a:avLst/>
          </a:prstGeom>
        </p:spPr>
      </p:pic>
    </p:spTree>
    <p:extLst>
      <p:ext uri="{BB962C8B-B14F-4D97-AF65-F5344CB8AC3E}">
        <p14:creationId xmlns:p14="http://schemas.microsoft.com/office/powerpoint/2010/main" val="2958770937"/>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harts and Graphs Dark Head-Sub">
    <p:bg>
      <p:bgPr>
        <a:gradFill>
          <a:gsLst>
            <a:gs pos="100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2" name="Полилиния 30">
            <a:extLst>
              <a:ext uri="{FF2B5EF4-FFF2-40B4-BE49-F238E27FC236}">
                <a16:creationId xmlns:a16="http://schemas.microsoft.com/office/drawing/2014/main" id="{8CB9B16F-AB80-8C4D-9DBC-1ABBDF1A8DEA}"/>
              </a:ext>
            </a:extLst>
          </p:cNvPr>
          <p:cNvSpPr/>
          <p:nvPr userDrawn="1"/>
        </p:nvSpPr>
        <p:spPr bwMode="auto">
          <a:xfrm rot="10800000" flipH="1">
            <a:off x="2" y="13287"/>
            <a:ext cx="5441373"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100000">
                <a:srgbClr val="0D018C"/>
              </a:gs>
              <a:gs pos="48000">
                <a:srgbClr val="1901C4">
                  <a:alpha val="0"/>
                </a:srgbClr>
              </a:gs>
            </a:gsLst>
            <a:lin ang="1014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879" tIns="45440" rIns="45440" bIns="90879" numCol="1" spcCol="0" rtlCol="0" fromWordArt="0" anchor="ctr" anchorCtr="0" forceAA="0" compatLnSpc="1">
            <a:prstTxWarp prst="textNoShape">
              <a:avLst/>
            </a:prstTxWarp>
            <a:noAutofit/>
          </a:bodyPr>
          <a:lstStyle/>
          <a:p>
            <a:pPr lvl="0" algn="ctr" defTabSz="908486" fontAlgn="base">
              <a:spcBef>
                <a:spcPct val="0"/>
              </a:spcBef>
              <a:spcAft>
                <a:spcPct val="0"/>
              </a:spcAft>
            </a:pPr>
            <a:endParaRPr lang="ru-RU" sz="2684"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TextBox 13">
            <a:extLst>
              <a:ext uri="{FF2B5EF4-FFF2-40B4-BE49-F238E27FC236}">
                <a16:creationId xmlns:a16="http://schemas.microsoft.com/office/drawing/2014/main" id="{607F66CB-D466-0547-8FC7-DCBE3361EF14}"/>
              </a:ext>
            </a:extLst>
          </p:cNvPr>
          <p:cNvSpPr txBox="1"/>
          <p:nvPr userDrawn="1"/>
        </p:nvSpPr>
        <p:spPr>
          <a:xfrm>
            <a:off x="381005" y="4967852"/>
            <a:ext cx="3733799" cy="85073"/>
          </a:xfrm>
          <a:prstGeom prst="rect">
            <a:avLst/>
          </a:prstGeom>
          <a:noFill/>
        </p:spPr>
        <p:txBody>
          <a:bodyPr wrap="none" lIns="0" tIns="0" rIns="0" bIns="0" rtlCol="0">
            <a:noAutofit/>
          </a:bodyPr>
          <a:lstStyle/>
          <a:p>
            <a:pPr>
              <a:lnSpc>
                <a:spcPct val="100000"/>
              </a:lnSpc>
            </a:pPr>
            <a:r>
              <a:rPr lang="en-US" sz="497" spc="0">
                <a:solidFill>
                  <a:schemeClr val="tx1">
                    <a:lumMod val="60000"/>
                    <a:lumOff val="40000"/>
                  </a:schemeClr>
                </a:solidFill>
                <a:latin typeface="+mn-lt"/>
              </a:rPr>
              <a:t>© 2022 Kasten by Veeam. Confidential Information. All rights reserved. All trademarks are the property of their respective owners.</a:t>
            </a:r>
          </a:p>
        </p:txBody>
      </p:sp>
      <p:sp>
        <p:nvSpPr>
          <p:cNvPr id="9" name="Title 1">
            <a:extLst>
              <a:ext uri="{FF2B5EF4-FFF2-40B4-BE49-F238E27FC236}">
                <a16:creationId xmlns:a16="http://schemas.microsoft.com/office/drawing/2014/main" id="{EEC1C7CA-E537-D871-2036-F60C7B638B11}"/>
              </a:ext>
            </a:extLst>
          </p:cNvPr>
          <p:cNvSpPr>
            <a:spLocks noGrp="1"/>
          </p:cNvSpPr>
          <p:nvPr>
            <p:ph type="title"/>
          </p:nvPr>
        </p:nvSpPr>
        <p:spPr>
          <a:xfrm>
            <a:off x="381002" y="189128"/>
            <a:ext cx="7727663" cy="319566"/>
          </a:xfrm>
          <a:prstGeom prst="rect">
            <a:avLst/>
          </a:prstGeom>
        </p:spPr>
        <p:txBody>
          <a:bodyPr lIns="0" tIns="0" rIns="0" bIns="0"/>
          <a:lstStyle>
            <a:lvl1pPr>
              <a:defRPr sz="2196" b="1"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endParaRPr lang="en-US" b="0">
              <a:solidFill>
                <a:schemeClr val="accent4"/>
              </a:solidFill>
            </a:endParaRPr>
          </a:p>
        </p:txBody>
      </p:sp>
      <p:sp>
        <p:nvSpPr>
          <p:cNvPr id="6" name="Text Placeholder 2">
            <a:extLst>
              <a:ext uri="{FF2B5EF4-FFF2-40B4-BE49-F238E27FC236}">
                <a16:creationId xmlns:a16="http://schemas.microsoft.com/office/drawing/2014/main" id="{481EAB42-9CFD-2279-D958-6056AAE63935}"/>
              </a:ext>
            </a:extLst>
          </p:cNvPr>
          <p:cNvSpPr>
            <a:spLocks noGrp="1"/>
          </p:cNvSpPr>
          <p:nvPr>
            <p:ph type="body" sz="quarter" idx="14"/>
          </p:nvPr>
        </p:nvSpPr>
        <p:spPr>
          <a:xfrm>
            <a:off x="377826" y="555263"/>
            <a:ext cx="7730836" cy="362285"/>
          </a:xfrm>
          <a:prstGeom prst="rect">
            <a:avLst/>
          </a:prstGeom>
        </p:spPr>
        <p:txBody>
          <a:bodyPr lIns="0" tIns="0" rIns="0" bIns="0"/>
          <a:lstStyle>
            <a:lvl1pPr marL="0" indent="0">
              <a:buFontTx/>
              <a:buNone/>
              <a:defRPr sz="1597">
                <a:solidFill>
                  <a:schemeClr val="bg2">
                    <a:lumMod val="90000"/>
                  </a:schemeClr>
                </a:solidFill>
              </a:defRPr>
            </a:lvl1pPr>
          </a:lstStyle>
          <a:p>
            <a:pPr lvl="0"/>
            <a:r>
              <a:rPr lang="en-US"/>
              <a:t>Click to edit Master text styles</a:t>
            </a:r>
          </a:p>
        </p:txBody>
      </p:sp>
      <p:pic>
        <p:nvPicPr>
          <p:cNvPr id="7" name="Graphic 6">
            <a:extLst>
              <a:ext uri="{FF2B5EF4-FFF2-40B4-BE49-F238E27FC236}">
                <a16:creationId xmlns:a16="http://schemas.microsoft.com/office/drawing/2014/main" id="{B8F48F7C-0D44-8335-03F0-E504FC15DBE5}"/>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79995" y="4837810"/>
            <a:ext cx="609600" cy="229849"/>
          </a:xfrm>
          <a:prstGeom prst="rect">
            <a:avLst/>
          </a:prstGeom>
        </p:spPr>
      </p:pic>
    </p:spTree>
    <p:extLst>
      <p:ext uri="{BB962C8B-B14F-4D97-AF65-F5344CB8AC3E}">
        <p14:creationId xmlns:p14="http://schemas.microsoft.com/office/powerpoint/2010/main" val="1744160377"/>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light">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81998CF-5AEB-ECE8-8642-8491C2556FF5}"/>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pic>
        <p:nvPicPr>
          <p:cNvPr id="14" name="Graphic 13">
            <a:extLst>
              <a:ext uri="{FF2B5EF4-FFF2-40B4-BE49-F238E27FC236}">
                <a16:creationId xmlns:a16="http://schemas.microsoft.com/office/drawing/2014/main" id="{273FF670-BF8C-104D-BE39-A0D93776CD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995149" y="-3233144"/>
            <a:ext cx="1915707" cy="8382000"/>
          </a:xfrm>
          <a:prstGeom prst="rect">
            <a:avLst/>
          </a:prstGeom>
        </p:spPr>
      </p:pic>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pic>
        <p:nvPicPr>
          <p:cNvPr id="3" name="Graphic 2">
            <a:extLst>
              <a:ext uri="{FF2B5EF4-FFF2-40B4-BE49-F238E27FC236}">
                <a16:creationId xmlns:a16="http://schemas.microsoft.com/office/drawing/2014/main" id="{A1B509C0-5B63-7C39-C9B4-1CD9D989BD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6"/>
            <a:ext cx="733658" cy="304689"/>
          </a:xfrm>
          <a:prstGeom prst="rect">
            <a:avLst/>
          </a:prstGeom>
        </p:spPr>
      </p:pic>
      <p:sp>
        <p:nvSpPr>
          <p:cNvPr id="5" name="TextBox 4">
            <a:extLst>
              <a:ext uri="{FF2B5EF4-FFF2-40B4-BE49-F238E27FC236}">
                <a16:creationId xmlns:a16="http://schemas.microsoft.com/office/drawing/2014/main" id="{0828F7CE-07F8-303E-F0C6-8403293A2EE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6" name="Text Placeholder 2">
            <a:extLst>
              <a:ext uri="{FF2B5EF4-FFF2-40B4-BE49-F238E27FC236}">
                <a16:creationId xmlns:a16="http://schemas.microsoft.com/office/drawing/2014/main" id="{1C035077-B4B4-4012-10E8-8F83AEDD1656}"/>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1914219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Dvider Purple">
    <p:bg>
      <p:bgPr>
        <a:solidFill>
          <a:srgbClr val="0A2F5B"/>
        </a:solidFill>
        <a:effectLst/>
      </p:bgPr>
    </p:bg>
    <p:spTree>
      <p:nvGrpSpPr>
        <p:cNvPr id="1" name=""/>
        <p:cNvGrpSpPr/>
        <p:nvPr/>
      </p:nvGrpSpPr>
      <p:grpSpPr>
        <a:xfrm>
          <a:off x="0" y="0"/>
          <a:ext cx="0" cy="0"/>
          <a:chOff x="0" y="0"/>
          <a:chExt cx="0" cy="0"/>
        </a:xfrm>
      </p:grpSpPr>
      <p:sp>
        <p:nvSpPr>
          <p:cNvPr id="5" name="Round Same-side Corner of Rectangle 1">
            <a:extLst>
              <a:ext uri="{FF2B5EF4-FFF2-40B4-BE49-F238E27FC236}">
                <a16:creationId xmlns:a16="http://schemas.microsoft.com/office/drawing/2014/main" id="{EC850F98-C9B3-A888-1C77-76A96C6DBDFA}"/>
              </a:ext>
            </a:extLst>
          </p:cNvPr>
          <p:cNvSpPr/>
          <p:nvPr userDrawn="1"/>
        </p:nvSpPr>
        <p:spPr bwMode="auto">
          <a:xfrm rot="5400000">
            <a:off x="1997866" y="-1997869"/>
            <a:ext cx="5148265" cy="9144006"/>
          </a:xfrm>
          <a:prstGeom prst="rect">
            <a:avLst/>
          </a:prstGeom>
          <a:gradFill>
            <a:gsLst>
              <a:gs pos="69000">
                <a:srgbClr val="5547E8"/>
              </a:gs>
              <a:gs pos="58040">
                <a:srgbClr val="5547E8"/>
              </a:gs>
              <a:gs pos="44000">
                <a:srgbClr val="5547E8"/>
              </a:gs>
              <a:gs pos="100000">
                <a:srgbClr val="3F2698"/>
              </a:gs>
              <a:gs pos="0">
                <a:srgbClr val="3F2698"/>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6" name="Graphic 5">
            <a:extLst>
              <a:ext uri="{FF2B5EF4-FFF2-40B4-BE49-F238E27FC236}">
                <a16:creationId xmlns:a16="http://schemas.microsoft.com/office/drawing/2014/main" id="{626975C1-981F-F7B8-6EEE-AD2B7F89945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4762" b="23212"/>
          <a:stretch/>
        </p:blipFill>
        <p:spPr>
          <a:xfrm>
            <a:off x="1964605" y="-1"/>
            <a:ext cx="5883037" cy="5148264"/>
          </a:xfrm>
          <a:prstGeom prst="rect">
            <a:avLst/>
          </a:prstGeom>
        </p:spPr>
      </p:pic>
      <p:sp>
        <p:nvSpPr>
          <p:cNvPr id="2" name="Text Placeholder 5">
            <a:extLst>
              <a:ext uri="{FF2B5EF4-FFF2-40B4-BE49-F238E27FC236}">
                <a16:creationId xmlns:a16="http://schemas.microsoft.com/office/drawing/2014/main" id="{30E9FD74-7691-1CDA-5B14-9AB5950C2326}"/>
              </a:ext>
            </a:extLst>
          </p:cNvPr>
          <p:cNvSpPr>
            <a:spLocks noGrp="1"/>
          </p:cNvSpPr>
          <p:nvPr>
            <p:ph type="body" sz="quarter" idx="10" hasCustomPrompt="1"/>
          </p:nvPr>
        </p:nvSpPr>
        <p:spPr>
          <a:xfrm>
            <a:off x="395289" y="2158249"/>
            <a:ext cx="8367712" cy="831767"/>
          </a:xfrm>
          <a:prstGeom prst="rect">
            <a:avLst/>
          </a:prstGeom>
        </p:spPr>
        <p:txBody>
          <a:bodyPr lIns="0" anchor="ctr">
            <a:noAutofit/>
          </a:bodyPr>
          <a:lstStyle>
            <a:lvl1pPr marL="0" indent="0" algn="ctr">
              <a:lnSpc>
                <a:spcPct val="100000"/>
              </a:lnSpc>
              <a:spcBef>
                <a:spcPts val="0"/>
              </a:spcBef>
              <a:buNone/>
              <a:defRPr sz="3600" b="1" i="0" spc="0" baseline="0">
                <a:solidFill>
                  <a:schemeClr val="bg1"/>
                </a:solidFill>
                <a:latin typeface="+mn-lt"/>
              </a:defRPr>
            </a:lvl1pPr>
          </a:lstStyle>
          <a:p>
            <a:pPr lvl="0"/>
            <a:r>
              <a:rPr lang="en-US"/>
              <a:t>Click to edit divider title</a:t>
            </a:r>
          </a:p>
        </p:txBody>
      </p:sp>
    </p:spTree>
    <p:extLst>
      <p:ext uri="{BB962C8B-B14F-4D97-AF65-F5344CB8AC3E}">
        <p14:creationId xmlns:p14="http://schemas.microsoft.com/office/powerpoint/2010/main" val="41243185"/>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light">
    <p:bg>
      <p:bgRef idx="1001">
        <a:schemeClr val="bg1"/>
      </p:bgRef>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23" name="Title 1">
            <a:extLst>
              <a:ext uri="{FF2B5EF4-FFF2-40B4-BE49-F238E27FC236}">
                <a16:creationId xmlns:a16="http://schemas.microsoft.com/office/drawing/2014/main" id="{F00A84BE-50A3-6F44-98CC-C81B9D59F471}"/>
              </a:ext>
            </a:extLst>
          </p:cNvPr>
          <p:cNvSpPr>
            <a:spLocks noGrp="1"/>
          </p:cNvSpPr>
          <p:nvPr>
            <p:ph type="title" hasCustomPrompt="1"/>
          </p:nvPr>
        </p:nvSpPr>
        <p:spPr>
          <a:xfrm>
            <a:off x="381000" y="341894"/>
            <a:ext cx="8382000" cy="428553"/>
          </a:xfrm>
          <a:prstGeom prst="rect">
            <a:avLst/>
          </a:prstGeom>
        </p:spPr>
        <p:txBody>
          <a:bodyPr lIns="0" tIns="0" rIns="0" bIns="0"/>
          <a:lstStyle>
            <a:lvl1pPr>
              <a:defRPr sz="2398" b="1">
                <a:solidFill>
                  <a:srgbClr val="0A2F5B"/>
                </a:solidFill>
              </a:defRPr>
            </a:lvl1pPr>
          </a:lstStyle>
          <a:p>
            <a:r>
              <a:rPr lang="en-US"/>
              <a:t>Click to edit title</a:t>
            </a:r>
          </a:p>
        </p:txBody>
      </p:sp>
      <p:pic>
        <p:nvPicPr>
          <p:cNvPr id="3" name="Graphic 2">
            <a:extLst>
              <a:ext uri="{FF2B5EF4-FFF2-40B4-BE49-F238E27FC236}">
                <a16:creationId xmlns:a16="http://schemas.microsoft.com/office/drawing/2014/main" id="{EBADFBCC-49C7-7CAF-5FB2-235DBC86D5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6"/>
            <a:ext cx="733658" cy="304689"/>
          </a:xfrm>
          <a:prstGeom prst="rect">
            <a:avLst/>
          </a:prstGeom>
        </p:spPr>
      </p:pic>
      <p:sp>
        <p:nvSpPr>
          <p:cNvPr id="5" name="TextBox 4">
            <a:extLst>
              <a:ext uri="{FF2B5EF4-FFF2-40B4-BE49-F238E27FC236}">
                <a16:creationId xmlns:a16="http://schemas.microsoft.com/office/drawing/2014/main" id="{14188CE0-F42D-7BDB-09FD-35364B047DBC}"/>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1345711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
    <p:bg>
      <p:bgRef idx="1001">
        <a:schemeClr val="bg1"/>
      </p:bgRef>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F662BE6B-DB8B-C4D3-C74A-94D7A8BACB47}"/>
              </a:ext>
            </a:extLst>
          </p:cNvPr>
          <p:cNvPicPr>
            <a:picLocks noChangeAspect="1"/>
          </p:cNvPicPr>
          <p:nvPr userDrawn="1"/>
        </p:nvPicPr>
        <p:blipFill>
          <a:blip r:embed="rId2"/>
          <a:stretch>
            <a:fillRect/>
          </a:stretch>
        </p:blipFill>
        <p:spPr>
          <a:xfrm>
            <a:off x="-2" y="-1"/>
            <a:ext cx="9166358" cy="5195098"/>
          </a:xfrm>
          <a:prstGeom prst="rect">
            <a:avLst/>
          </a:prstGeom>
        </p:spPr>
      </p:pic>
      <p:pic>
        <p:nvPicPr>
          <p:cNvPr id="14" name="Picture 13">
            <a:extLst>
              <a:ext uri="{FF2B5EF4-FFF2-40B4-BE49-F238E27FC236}">
                <a16:creationId xmlns:a16="http://schemas.microsoft.com/office/drawing/2014/main" id="{EB4FF127-7185-BB28-E00E-43C360570F99}"/>
              </a:ext>
            </a:extLst>
          </p:cNvPr>
          <p:cNvPicPr>
            <a:picLocks noChangeAspect="1"/>
          </p:cNvPicPr>
          <p:nvPr userDrawn="1"/>
        </p:nvPicPr>
        <p:blipFill>
          <a:blip r:embed="rId3" cstate="screen">
            <a:alphaModFix amt="80000"/>
            <a:extLst>
              <a:ext uri="{28A0092B-C50C-407E-A947-70E740481C1C}">
                <a14:useLocalDpi xmlns:a14="http://schemas.microsoft.com/office/drawing/2010/main"/>
              </a:ext>
            </a:extLst>
          </a:blip>
          <a:srcRect/>
          <a:stretch/>
        </p:blipFill>
        <p:spPr>
          <a:xfrm rot="20159544">
            <a:off x="1085027" y="704165"/>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2" name="TextBox 1">
            <a:extLst>
              <a:ext uri="{FF2B5EF4-FFF2-40B4-BE49-F238E27FC236}">
                <a16:creationId xmlns:a16="http://schemas.microsoft.com/office/drawing/2014/main" id="{0649627F-C4E8-1E40-A3E1-26902FC8A173}"/>
              </a:ext>
            </a:extLst>
          </p:cNvPr>
          <p:cNvSpPr txBox="1"/>
          <p:nvPr userDrawn="1"/>
        </p:nvSpPr>
        <p:spPr>
          <a:xfrm>
            <a:off x="-253604" y="1815657"/>
            <a:ext cx="65" cy="306559"/>
          </a:xfrm>
          <a:prstGeom prst="rect">
            <a:avLst/>
          </a:prstGeom>
          <a:noFill/>
        </p:spPr>
        <p:txBody>
          <a:bodyPr wrap="none" lIns="0" tIns="0" rIns="0" bIns="0" rtlCol="0" anchor="ctr">
            <a:spAutoFit/>
          </a:bodyPr>
          <a:lstStyle/>
          <a:p>
            <a:pPr algn="ctr"/>
            <a:endParaRPr lang="ru-RU" sz="1992" err="1">
              <a:solidFill>
                <a:schemeClr val="bg1"/>
              </a:solidFill>
              <a:latin typeface="+mn-lt"/>
            </a:endParaRPr>
          </a:p>
        </p:txBody>
      </p:sp>
      <p:pic>
        <p:nvPicPr>
          <p:cNvPr id="6" name="Graphic 5">
            <a:extLst>
              <a:ext uri="{FF2B5EF4-FFF2-40B4-BE49-F238E27FC236}">
                <a16:creationId xmlns:a16="http://schemas.microsoft.com/office/drawing/2014/main" id="{864F4FEC-3E36-6C43-8FF9-C450482261D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962575" y="450420"/>
            <a:ext cx="1721661" cy="640617"/>
          </a:xfrm>
          <a:prstGeom prst="rect">
            <a:avLst/>
          </a:prstGeom>
        </p:spPr>
      </p:pic>
      <p:sp>
        <p:nvSpPr>
          <p:cNvPr id="13" name="Text Placeholder 5">
            <a:extLst>
              <a:ext uri="{FF2B5EF4-FFF2-40B4-BE49-F238E27FC236}">
                <a16:creationId xmlns:a16="http://schemas.microsoft.com/office/drawing/2014/main" id="{C9330536-A355-AEAF-A300-8942DA334DE3}"/>
              </a:ext>
            </a:extLst>
          </p:cNvPr>
          <p:cNvSpPr>
            <a:spLocks noGrp="1"/>
          </p:cNvSpPr>
          <p:nvPr>
            <p:ph type="body" sz="quarter" idx="11" hasCustomPrompt="1"/>
          </p:nvPr>
        </p:nvSpPr>
        <p:spPr>
          <a:xfrm>
            <a:off x="499238" y="2158250"/>
            <a:ext cx="8145519" cy="831767"/>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29823673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lide ">
    <p:bg>
      <p:bgRef idx="1001">
        <a:schemeClr val="bg1"/>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64EA34-DDC0-04CE-26A2-6FD14820A7B0}"/>
              </a:ext>
            </a:extLst>
          </p:cNvPr>
          <p:cNvPicPr>
            <a:picLocks noChangeAspect="1"/>
          </p:cNvPicPr>
          <p:nvPr userDrawn="1"/>
        </p:nvPicPr>
        <p:blipFill>
          <a:blip r:embed="rId2"/>
          <a:stretch>
            <a:fillRect/>
          </a:stretch>
        </p:blipFill>
        <p:spPr>
          <a:xfrm>
            <a:off x="0" y="-38995"/>
            <a:ext cx="9166358" cy="5187258"/>
          </a:xfrm>
          <a:prstGeom prst="rect">
            <a:avLst/>
          </a:prstGeom>
        </p:spPr>
      </p:pic>
      <p:pic>
        <p:nvPicPr>
          <p:cNvPr id="6" name="Picture 5">
            <a:extLst>
              <a:ext uri="{FF2B5EF4-FFF2-40B4-BE49-F238E27FC236}">
                <a16:creationId xmlns:a16="http://schemas.microsoft.com/office/drawing/2014/main" id="{447E27D1-1430-8B9C-117A-9BE507AA580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20159544">
            <a:off x="1085027" y="704165"/>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pic>
        <p:nvPicPr>
          <p:cNvPr id="30" name="Graphic 29">
            <a:extLst>
              <a:ext uri="{FF2B5EF4-FFF2-40B4-BE49-F238E27FC236}">
                <a16:creationId xmlns:a16="http://schemas.microsoft.com/office/drawing/2014/main" id="{E5CC90EC-187B-ED40-9092-A92AEDF3AD0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962575" y="450420"/>
            <a:ext cx="1721661" cy="640617"/>
          </a:xfrm>
          <a:prstGeom prst="rect">
            <a:avLst/>
          </a:prstGeom>
        </p:spPr>
      </p:pic>
      <p:sp>
        <p:nvSpPr>
          <p:cNvPr id="29" name="Text Placeholder 5">
            <a:extLst>
              <a:ext uri="{FF2B5EF4-FFF2-40B4-BE49-F238E27FC236}">
                <a16:creationId xmlns:a16="http://schemas.microsoft.com/office/drawing/2014/main" id="{30AE3B38-3DE9-3048-86FE-57FF1E3BF582}"/>
              </a:ext>
            </a:extLst>
          </p:cNvPr>
          <p:cNvSpPr>
            <a:spLocks noGrp="1"/>
          </p:cNvSpPr>
          <p:nvPr>
            <p:ph type="body" sz="quarter" idx="10" hasCustomPrompt="1"/>
          </p:nvPr>
        </p:nvSpPr>
        <p:spPr>
          <a:xfrm>
            <a:off x="499143" y="215825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sp>
        <p:nvSpPr>
          <p:cNvPr id="2" name="Text Placeholder 5">
            <a:extLst>
              <a:ext uri="{FF2B5EF4-FFF2-40B4-BE49-F238E27FC236}">
                <a16:creationId xmlns:a16="http://schemas.microsoft.com/office/drawing/2014/main" id="{3E4CA6D6-07FD-597E-6E15-57976B09CA47}"/>
              </a:ext>
            </a:extLst>
          </p:cNvPr>
          <p:cNvSpPr>
            <a:spLocks noGrp="1"/>
          </p:cNvSpPr>
          <p:nvPr>
            <p:ph type="body" sz="quarter" idx="11" hasCustomPrompt="1"/>
          </p:nvPr>
        </p:nvSpPr>
        <p:spPr>
          <a:xfrm>
            <a:off x="499142" y="2767850"/>
            <a:ext cx="8145519" cy="559861"/>
          </a:xfrm>
          <a:prstGeom prst="rect">
            <a:avLst/>
          </a:prstGeom>
        </p:spPr>
        <p:txBody>
          <a:bodyPr lIns="0" tIns="0" anchor="t" anchorCtr="0">
            <a:noAutofit/>
          </a:bodyPr>
          <a:lstStyle>
            <a:lvl1pPr marL="0" indent="0">
              <a:lnSpc>
                <a:spcPct val="100000"/>
              </a:lnSpc>
              <a:spcBef>
                <a:spcPts val="0"/>
              </a:spcBef>
              <a:buNone/>
              <a:defRPr sz="28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25694450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Speakers photos ">
    <p:bg>
      <p:bgRef idx="1001">
        <a:schemeClr val="bg1"/>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AE721939-F731-2B6E-64F3-24B893DCBFE8}"/>
              </a:ext>
            </a:extLst>
          </p:cNvPr>
          <p:cNvPicPr>
            <a:picLocks noChangeAspect="1"/>
          </p:cNvPicPr>
          <p:nvPr userDrawn="1"/>
        </p:nvPicPr>
        <p:blipFill>
          <a:blip r:embed="rId2"/>
          <a:stretch>
            <a:fillRect/>
          </a:stretch>
        </p:blipFill>
        <p:spPr>
          <a:xfrm>
            <a:off x="-2" y="0"/>
            <a:ext cx="9166358" cy="5195097"/>
          </a:xfrm>
          <a:prstGeom prst="rect">
            <a:avLst/>
          </a:prstGeom>
        </p:spPr>
      </p:pic>
      <p:pic>
        <p:nvPicPr>
          <p:cNvPr id="9" name="Picture 8">
            <a:extLst>
              <a:ext uri="{FF2B5EF4-FFF2-40B4-BE49-F238E27FC236}">
                <a16:creationId xmlns:a16="http://schemas.microsoft.com/office/drawing/2014/main" id="{B8D4C881-77FC-F6F2-EF64-FC5880672279}"/>
              </a:ext>
            </a:extLst>
          </p:cNvPr>
          <p:cNvPicPr>
            <a:picLocks noChangeAspect="1"/>
          </p:cNvPicPr>
          <p:nvPr userDrawn="1"/>
        </p:nvPicPr>
        <p:blipFill>
          <a:blip r:embed="rId3" cstate="screen">
            <a:alphaModFix amt="85000"/>
            <a:extLst>
              <a:ext uri="{28A0092B-C50C-407E-A947-70E740481C1C}">
                <a14:useLocalDpi xmlns:a14="http://schemas.microsoft.com/office/drawing/2010/main"/>
              </a:ext>
            </a:extLst>
          </a:blip>
          <a:srcRect/>
          <a:stretch/>
        </p:blipFill>
        <p:spPr>
          <a:xfrm rot="20159544">
            <a:off x="1085027" y="704165"/>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3" name="Picture Placeholder 2">
            <a:extLst>
              <a:ext uri="{FF2B5EF4-FFF2-40B4-BE49-F238E27FC236}">
                <a16:creationId xmlns:a16="http://schemas.microsoft.com/office/drawing/2014/main" id="{76ACDD46-5FD6-43CE-A42F-7F4643D73479}"/>
              </a:ext>
            </a:extLst>
          </p:cNvPr>
          <p:cNvSpPr>
            <a:spLocks noGrp="1"/>
          </p:cNvSpPr>
          <p:nvPr>
            <p:ph type="pic" sz="quarter" idx="13"/>
          </p:nvPr>
        </p:nvSpPr>
        <p:spPr>
          <a:xfrm>
            <a:off x="499237" y="3925779"/>
            <a:ext cx="926805" cy="927663"/>
          </a:xfrm>
          <a:prstGeom prst="roundRect">
            <a:avLst>
              <a:gd name="adj" fmla="val 50000"/>
            </a:avLst>
          </a:prstGeom>
        </p:spPr>
        <p:txBody>
          <a:bodyPr anchor="ctr"/>
          <a:lstStyle>
            <a:lvl1pPr marL="0" indent="0">
              <a:buNone/>
              <a:defRPr sz="1195"/>
            </a:lvl1pPr>
          </a:lstStyle>
          <a:p>
            <a:r>
              <a:rPr lang="en-US"/>
              <a:t>Click icon to add picture</a:t>
            </a:r>
          </a:p>
        </p:txBody>
      </p:sp>
      <p:sp>
        <p:nvSpPr>
          <p:cNvPr id="15" name="Text Placeholder 14">
            <a:extLst>
              <a:ext uri="{FF2B5EF4-FFF2-40B4-BE49-F238E27FC236}">
                <a16:creationId xmlns:a16="http://schemas.microsoft.com/office/drawing/2014/main" id="{8BAA114B-817D-4139-97BE-4AA934DAB5FA}"/>
              </a:ext>
            </a:extLst>
          </p:cNvPr>
          <p:cNvSpPr>
            <a:spLocks noGrp="1"/>
          </p:cNvSpPr>
          <p:nvPr>
            <p:ph type="body" sz="quarter" idx="18" hasCustomPrompt="1"/>
          </p:nvPr>
        </p:nvSpPr>
        <p:spPr>
          <a:xfrm>
            <a:off x="1505196" y="3993245"/>
            <a:ext cx="2420988" cy="249530"/>
          </a:xfrm>
          <a:prstGeom prst="rect">
            <a:avLst/>
          </a:prstGeom>
        </p:spPr>
        <p:txBody>
          <a:bodyPr wrap="square" lIns="0" tIns="0" rIns="0" bIns="0">
            <a:spAutoFit/>
          </a:bodyPr>
          <a:lstStyle>
            <a:lvl1pPr marL="0" indent="0">
              <a:buNone/>
              <a:defRPr sz="1793"/>
            </a:lvl1pPr>
          </a:lstStyle>
          <a:p>
            <a:pPr lvl="0"/>
            <a:r>
              <a:rPr lang="en-US"/>
              <a:t>Speaker Name</a:t>
            </a:r>
          </a:p>
        </p:txBody>
      </p:sp>
      <p:sp>
        <p:nvSpPr>
          <p:cNvPr id="18" name="Text Placeholder 17">
            <a:extLst>
              <a:ext uri="{FF2B5EF4-FFF2-40B4-BE49-F238E27FC236}">
                <a16:creationId xmlns:a16="http://schemas.microsoft.com/office/drawing/2014/main" id="{E857A6C7-4617-40A4-978D-081D073C68FA}"/>
              </a:ext>
            </a:extLst>
          </p:cNvPr>
          <p:cNvSpPr>
            <a:spLocks noGrp="1"/>
          </p:cNvSpPr>
          <p:nvPr>
            <p:ph type="body" sz="quarter" idx="20" hasCustomPrompt="1"/>
          </p:nvPr>
        </p:nvSpPr>
        <p:spPr>
          <a:xfrm>
            <a:off x="1505196" y="4336904"/>
            <a:ext cx="2420988" cy="440428"/>
          </a:xfrm>
          <a:prstGeom prst="rect">
            <a:avLst/>
          </a:prstGeom>
        </p:spPr>
        <p:txBody>
          <a:bodyPr lIns="0" tIns="0" rIns="0" bIns="0" anchor="t"/>
          <a:lstStyle>
            <a:lvl1pPr marL="0" indent="0">
              <a:buNone/>
              <a:defRPr sz="1195"/>
            </a:lvl1pPr>
          </a:lstStyle>
          <a:p>
            <a:r>
              <a:rPr lang="en-IN"/>
              <a:t>Job Title</a:t>
            </a:r>
          </a:p>
          <a:p>
            <a:r>
              <a:rPr lang="en-IN"/>
              <a:t>Email</a:t>
            </a:r>
          </a:p>
        </p:txBody>
      </p:sp>
      <p:pic>
        <p:nvPicPr>
          <p:cNvPr id="28" name="Graphic 27">
            <a:extLst>
              <a:ext uri="{FF2B5EF4-FFF2-40B4-BE49-F238E27FC236}">
                <a16:creationId xmlns:a16="http://schemas.microsoft.com/office/drawing/2014/main" id="{7A243D68-A8BD-C741-87EA-50C5E3EBA22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962575" y="450420"/>
            <a:ext cx="1721661" cy="640617"/>
          </a:xfrm>
          <a:prstGeom prst="rect">
            <a:avLst/>
          </a:prstGeom>
        </p:spPr>
      </p:pic>
      <p:sp>
        <p:nvSpPr>
          <p:cNvPr id="16" name="Text Placeholder 5">
            <a:extLst>
              <a:ext uri="{FF2B5EF4-FFF2-40B4-BE49-F238E27FC236}">
                <a16:creationId xmlns:a16="http://schemas.microsoft.com/office/drawing/2014/main" id="{11641004-E6EB-BE4D-8AEC-79166ECB9CFB}"/>
              </a:ext>
            </a:extLst>
          </p:cNvPr>
          <p:cNvSpPr>
            <a:spLocks noGrp="1"/>
          </p:cNvSpPr>
          <p:nvPr>
            <p:ph type="body" sz="quarter" idx="10" hasCustomPrompt="1"/>
          </p:nvPr>
        </p:nvSpPr>
        <p:spPr>
          <a:xfrm>
            <a:off x="499237" y="2158250"/>
            <a:ext cx="8145519" cy="831767"/>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sp>
        <p:nvSpPr>
          <p:cNvPr id="5" name="Picture Placeholder 2">
            <a:extLst>
              <a:ext uri="{FF2B5EF4-FFF2-40B4-BE49-F238E27FC236}">
                <a16:creationId xmlns:a16="http://schemas.microsoft.com/office/drawing/2014/main" id="{506BFDF9-A6F4-8069-9968-0F634F64DF3A}"/>
              </a:ext>
            </a:extLst>
          </p:cNvPr>
          <p:cNvSpPr>
            <a:spLocks noGrp="1"/>
          </p:cNvSpPr>
          <p:nvPr>
            <p:ph type="pic" sz="quarter" idx="21"/>
          </p:nvPr>
        </p:nvSpPr>
        <p:spPr>
          <a:xfrm>
            <a:off x="4291013" y="3925779"/>
            <a:ext cx="926805" cy="927663"/>
          </a:xfrm>
          <a:prstGeom prst="roundRect">
            <a:avLst>
              <a:gd name="adj" fmla="val 50000"/>
            </a:avLst>
          </a:prstGeom>
        </p:spPr>
        <p:txBody>
          <a:bodyPr anchor="ctr"/>
          <a:lstStyle>
            <a:lvl1pPr marL="0" indent="0">
              <a:buNone/>
              <a:defRPr sz="1195"/>
            </a:lvl1pPr>
          </a:lstStyle>
          <a:p>
            <a:r>
              <a:rPr lang="en-US"/>
              <a:t>Click icon to add picture</a:t>
            </a:r>
          </a:p>
        </p:txBody>
      </p:sp>
      <p:sp>
        <p:nvSpPr>
          <p:cNvPr id="6" name="Text Placeholder 14">
            <a:extLst>
              <a:ext uri="{FF2B5EF4-FFF2-40B4-BE49-F238E27FC236}">
                <a16:creationId xmlns:a16="http://schemas.microsoft.com/office/drawing/2014/main" id="{3D3F8397-7085-0E3C-A979-51F096A19C51}"/>
              </a:ext>
            </a:extLst>
          </p:cNvPr>
          <p:cNvSpPr>
            <a:spLocks noGrp="1"/>
          </p:cNvSpPr>
          <p:nvPr>
            <p:ph type="body" sz="quarter" idx="22" hasCustomPrompt="1"/>
          </p:nvPr>
        </p:nvSpPr>
        <p:spPr>
          <a:xfrm>
            <a:off x="5296972" y="3993245"/>
            <a:ext cx="2420988" cy="249530"/>
          </a:xfrm>
          <a:prstGeom prst="rect">
            <a:avLst/>
          </a:prstGeom>
        </p:spPr>
        <p:txBody>
          <a:bodyPr wrap="square" lIns="0" tIns="0" rIns="0" bIns="0">
            <a:spAutoFit/>
          </a:bodyPr>
          <a:lstStyle>
            <a:lvl1pPr marL="0" indent="0">
              <a:buNone/>
              <a:defRPr sz="1793"/>
            </a:lvl1pPr>
          </a:lstStyle>
          <a:p>
            <a:pPr lvl="0"/>
            <a:r>
              <a:rPr lang="en-US"/>
              <a:t>Speaker Name</a:t>
            </a:r>
          </a:p>
        </p:txBody>
      </p:sp>
      <p:sp>
        <p:nvSpPr>
          <p:cNvPr id="7" name="Text Placeholder 17">
            <a:extLst>
              <a:ext uri="{FF2B5EF4-FFF2-40B4-BE49-F238E27FC236}">
                <a16:creationId xmlns:a16="http://schemas.microsoft.com/office/drawing/2014/main" id="{D90E027E-8A29-7D79-7051-015648B3ED48}"/>
              </a:ext>
            </a:extLst>
          </p:cNvPr>
          <p:cNvSpPr>
            <a:spLocks noGrp="1"/>
          </p:cNvSpPr>
          <p:nvPr>
            <p:ph type="body" sz="quarter" idx="23" hasCustomPrompt="1"/>
          </p:nvPr>
        </p:nvSpPr>
        <p:spPr>
          <a:xfrm>
            <a:off x="5296972" y="4336904"/>
            <a:ext cx="2420988" cy="440428"/>
          </a:xfrm>
          <a:prstGeom prst="rect">
            <a:avLst/>
          </a:prstGeom>
        </p:spPr>
        <p:txBody>
          <a:bodyPr lIns="0" tIns="0" rIns="0" bIns="0" anchor="t"/>
          <a:lstStyle>
            <a:lvl1pPr marL="0" indent="0">
              <a:buNone/>
              <a:defRPr sz="1195"/>
            </a:lvl1pPr>
          </a:lstStyle>
          <a:p>
            <a:r>
              <a:rPr lang="en-IN"/>
              <a:t>Job Title</a:t>
            </a:r>
          </a:p>
          <a:p>
            <a:r>
              <a:rPr lang="en-IN"/>
              <a:t>Email</a:t>
            </a:r>
          </a:p>
        </p:txBody>
      </p:sp>
    </p:spTree>
    <p:extLst>
      <p:ext uri="{BB962C8B-B14F-4D97-AF65-F5344CB8AC3E}">
        <p14:creationId xmlns:p14="http://schemas.microsoft.com/office/powerpoint/2010/main" val="33067164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Agenda">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A07102FB-7D2D-CB17-7C59-4F57B1E1BEEA}"/>
              </a:ext>
            </a:extLst>
          </p:cNvPr>
          <p:cNvPicPr>
            <a:picLocks noChangeAspect="1"/>
          </p:cNvPicPr>
          <p:nvPr userDrawn="1"/>
        </p:nvPicPr>
        <p:blipFill>
          <a:blip r:embed="rId2"/>
          <a:stretch>
            <a:fillRect/>
          </a:stretch>
        </p:blipFill>
        <p:spPr>
          <a:xfrm flipV="1">
            <a:off x="0" y="0"/>
            <a:ext cx="9144000" cy="5159698"/>
          </a:xfrm>
          <a:prstGeom prst="rect">
            <a:avLst/>
          </a:prstGeom>
        </p:spPr>
      </p:pic>
      <p:sp>
        <p:nvSpPr>
          <p:cNvPr id="27" name="Text Placeholder 29">
            <a:extLst>
              <a:ext uri="{FF2B5EF4-FFF2-40B4-BE49-F238E27FC236}">
                <a16:creationId xmlns:a16="http://schemas.microsoft.com/office/drawing/2014/main" id="{5F9CFB14-311D-49DA-8F4D-D64D37D40F01}"/>
              </a:ext>
            </a:extLst>
          </p:cNvPr>
          <p:cNvSpPr>
            <a:spLocks noGrp="1"/>
          </p:cNvSpPr>
          <p:nvPr>
            <p:ph type="body" sz="quarter" idx="10" hasCustomPrompt="1"/>
          </p:nvPr>
        </p:nvSpPr>
        <p:spPr>
          <a:xfrm>
            <a:off x="499239" y="2288814"/>
            <a:ext cx="2043008" cy="554511"/>
          </a:xfrm>
          <a:prstGeom prst="rect">
            <a:avLst/>
          </a:prstGeom>
        </p:spPr>
        <p:txBody>
          <a:bodyPr wrap="square" lIns="0" tIns="0" rIns="0" bIns="0" anchor="ctr">
            <a:noAutofit/>
          </a:bodyPr>
          <a:lstStyle>
            <a:lvl1pPr marL="0" indent="0">
              <a:buNone/>
              <a:defRPr sz="3200" b="1"/>
            </a:lvl1pPr>
          </a:lstStyle>
          <a:p>
            <a:pPr lvl="0"/>
            <a:r>
              <a:rPr lang="en-US"/>
              <a:t>Agenda</a:t>
            </a:r>
          </a:p>
        </p:txBody>
      </p:sp>
      <p:sp>
        <p:nvSpPr>
          <p:cNvPr id="28" name="Text Placeholder 32">
            <a:extLst>
              <a:ext uri="{FF2B5EF4-FFF2-40B4-BE49-F238E27FC236}">
                <a16:creationId xmlns:a16="http://schemas.microsoft.com/office/drawing/2014/main" id="{F2E35F55-65B2-48A2-B36C-77F17F04BDC9}"/>
              </a:ext>
            </a:extLst>
          </p:cNvPr>
          <p:cNvSpPr>
            <a:spLocks noGrp="1"/>
          </p:cNvSpPr>
          <p:nvPr>
            <p:ph type="body" sz="quarter" idx="12" hasCustomPrompt="1"/>
          </p:nvPr>
        </p:nvSpPr>
        <p:spPr>
          <a:xfrm>
            <a:off x="2735797" y="575494"/>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29" name="Text Placeholder 32">
            <a:extLst>
              <a:ext uri="{FF2B5EF4-FFF2-40B4-BE49-F238E27FC236}">
                <a16:creationId xmlns:a16="http://schemas.microsoft.com/office/drawing/2014/main" id="{4B2AAEC7-2D68-4C41-9508-6B0F0BCF56CC}"/>
              </a:ext>
            </a:extLst>
          </p:cNvPr>
          <p:cNvSpPr>
            <a:spLocks noGrp="1"/>
          </p:cNvSpPr>
          <p:nvPr>
            <p:ph type="body" sz="quarter" idx="13" hasCustomPrompt="1"/>
          </p:nvPr>
        </p:nvSpPr>
        <p:spPr>
          <a:xfrm>
            <a:off x="2735797" y="996505"/>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0" name="Text Placeholder 32">
            <a:extLst>
              <a:ext uri="{FF2B5EF4-FFF2-40B4-BE49-F238E27FC236}">
                <a16:creationId xmlns:a16="http://schemas.microsoft.com/office/drawing/2014/main" id="{C29EAD45-0C34-46E7-A1F8-604BCC6D2015}"/>
              </a:ext>
            </a:extLst>
          </p:cNvPr>
          <p:cNvSpPr>
            <a:spLocks noGrp="1"/>
          </p:cNvSpPr>
          <p:nvPr>
            <p:ph type="body" sz="quarter" idx="14" hasCustomPrompt="1"/>
          </p:nvPr>
        </p:nvSpPr>
        <p:spPr>
          <a:xfrm>
            <a:off x="2735797" y="1414970"/>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1" name="Text Placeholder 32">
            <a:extLst>
              <a:ext uri="{FF2B5EF4-FFF2-40B4-BE49-F238E27FC236}">
                <a16:creationId xmlns:a16="http://schemas.microsoft.com/office/drawing/2014/main" id="{7828C764-BA14-43D6-8E48-7AF9633C6967}"/>
              </a:ext>
            </a:extLst>
          </p:cNvPr>
          <p:cNvSpPr>
            <a:spLocks noGrp="1"/>
          </p:cNvSpPr>
          <p:nvPr>
            <p:ph type="body" sz="quarter" idx="15" hasCustomPrompt="1"/>
          </p:nvPr>
        </p:nvSpPr>
        <p:spPr>
          <a:xfrm>
            <a:off x="2735797" y="1827970"/>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2" name="Text Placeholder 32">
            <a:extLst>
              <a:ext uri="{FF2B5EF4-FFF2-40B4-BE49-F238E27FC236}">
                <a16:creationId xmlns:a16="http://schemas.microsoft.com/office/drawing/2014/main" id="{495BC4A4-1C4E-4AD2-AFF5-B2163C5EE126}"/>
              </a:ext>
            </a:extLst>
          </p:cNvPr>
          <p:cNvSpPr>
            <a:spLocks noGrp="1"/>
          </p:cNvSpPr>
          <p:nvPr>
            <p:ph type="body" sz="quarter" idx="16" hasCustomPrompt="1"/>
          </p:nvPr>
        </p:nvSpPr>
        <p:spPr>
          <a:xfrm>
            <a:off x="2735797" y="2241340"/>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3" name="Text Placeholder 32">
            <a:extLst>
              <a:ext uri="{FF2B5EF4-FFF2-40B4-BE49-F238E27FC236}">
                <a16:creationId xmlns:a16="http://schemas.microsoft.com/office/drawing/2014/main" id="{EF1BA245-FCA2-4B9D-8193-CB986C095E4F}"/>
              </a:ext>
            </a:extLst>
          </p:cNvPr>
          <p:cNvSpPr>
            <a:spLocks noGrp="1"/>
          </p:cNvSpPr>
          <p:nvPr>
            <p:ph type="body" sz="quarter" idx="17" hasCustomPrompt="1"/>
          </p:nvPr>
        </p:nvSpPr>
        <p:spPr>
          <a:xfrm>
            <a:off x="2735797" y="2655994"/>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4" name="Text Placeholder 32">
            <a:extLst>
              <a:ext uri="{FF2B5EF4-FFF2-40B4-BE49-F238E27FC236}">
                <a16:creationId xmlns:a16="http://schemas.microsoft.com/office/drawing/2014/main" id="{A07EAA45-5A58-426B-A328-B21F72116401}"/>
              </a:ext>
            </a:extLst>
          </p:cNvPr>
          <p:cNvSpPr>
            <a:spLocks noGrp="1"/>
          </p:cNvSpPr>
          <p:nvPr>
            <p:ph type="body" sz="quarter" idx="18" hasCustomPrompt="1"/>
          </p:nvPr>
        </p:nvSpPr>
        <p:spPr>
          <a:xfrm>
            <a:off x="2735797" y="3073851"/>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5" name="Text Placeholder 32">
            <a:extLst>
              <a:ext uri="{FF2B5EF4-FFF2-40B4-BE49-F238E27FC236}">
                <a16:creationId xmlns:a16="http://schemas.microsoft.com/office/drawing/2014/main" id="{E4F8E3F9-39AA-42F1-BB34-51249F183C31}"/>
              </a:ext>
            </a:extLst>
          </p:cNvPr>
          <p:cNvSpPr>
            <a:spLocks noGrp="1"/>
          </p:cNvSpPr>
          <p:nvPr>
            <p:ph type="body" sz="quarter" idx="19" hasCustomPrompt="1"/>
          </p:nvPr>
        </p:nvSpPr>
        <p:spPr>
          <a:xfrm>
            <a:off x="2735797" y="3491712"/>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6" name="Text Placeholder 32">
            <a:extLst>
              <a:ext uri="{FF2B5EF4-FFF2-40B4-BE49-F238E27FC236}">
                <a16:creationId xmlns:a16="http://schemas.microsoft.com/office/drawing/2014/main" id="{16EF40B5-8D8D-46E5-AD75-1E60532B32A7}"/>
              </a:ext>
            </a:extLst>
          </p:cNvPr>
          <p:cNvSpPr>
            <a:spLocks noGrp="1"/>
          </p:cNvSpPr>
          <p:nvPr>
            <p:ph type="body" sz="quarter" idx="20" hasCustomPrompt="1"/>
          </p:nvPr>
        </p:nvSpPr>
        <p:spPr>
          <a:xfrm>
            <a:off x="2735797" y="3909238"/>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7" name="Text Placeholder 32">
            <a:extLst>
              <a:ext uri="{FF2B5EF4-FFF2-40B4-BE49-F238E27FC236}">
                <a16:creationId xmlns:a16="http://schemas.microsoft.com/office/drawing/2014/main" id="{CD575A34-E767-4CDA-A51D-B993BBB273D6}"/>
              </a:ext>
            </a:extLst>
          </p:cNvPr>
          <p:cNvSpPr>
            <a:spLocks noGrp="1"/>
          </p:cNvSpPr>
          <p:nvPr>
            <p:ph type="body" sz="quarter" idx="21" hasCustomPrompt="1"/>
          </p:nvPr>
        </p:nvSpPr>
        <p:spPr>
          <a:xfrm>
            <a:off x="2735797" y="4330249"/>
            <a:ext cx="600075" cy="215644"/>
          </a:xfrm>
          <a:prstGeom prst="rect">
            <a:avLst/>
          </a:prstGeom>
        </p:spPr>
        <p:txBody>
          <a:bodyPr anchor="ctr"/>
          <a:lstStyle>
            <a:lvl1pPr marL="0" indent="0">
              <a:buNone/>
              <a:defRPr sz="1394">
                <a:solidFill>
                  <a:srgbClr val="00E195"/>
                </a:solidFill>
              </a:defRPr>
            </a:lvl1pPr>
          </a:lstStyle>
          <a:p>
            <a:pPr lvl="0"/>
            <a:r>
              <a:rPr lang="en-US"/>
              <a:t>Time</a:t>
            </a:r>
          </a:p>
        </p:txBody>
      </p:sp>
      <p:sp>
        <p:nvSpPr>
          <p:cNvPr id="38" name="Text Placeholder 32">
            <a:extLst>
              <a:ext uri="{FF2B5EF4-FFF2-40B4-BE49-F238E27FC236}">
                <a16:creationId xmlns:a16="http://schemas.microsoft.com/office/drawing/2014/main" id="{06F69AC6-A31E-4571-A845-474FD7915024}"/>
              </a:ext>
            </a:extLst>
          </p:cNvPr>
          <p:cNvSpPr>
            <a:spLocks noGrp="1"/>
          </p:cNvSpPr>
          <p:nvPr>
            <p:ph type="body" sz="quarter" idx="24" hasCustomPrompt="1"/>
          </p:nvPr>
        </p:nvSpPr>
        <p:spPr>
          <a:xfrm>
            <a:off x="3827514" y="575495"/>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39" name="Text Placeholder 32">
            <a:extLst>
              <a:ext uri="{FF2B5EF4-FFF2-40B4-BE49-F238E27FC236}">
                <a16:creationId xmlns:a16="http://schemas.microsoft.com/office/drawing/2014/main" id="{23598CE8-2C0A-47AC-AD04-37F134AF1FFF}"/>
              </a:ext>
            </a:extLst>
          </p:cNvPr>
          <p:cNvSpPr>
            <a:spLocks noGrp="1"/>
          </p:cNvSpPr>
          <p:nvPr>
            <p:ph type="body" sz="quarter" idx="25" hasCustomPrompt="1"/>
          </p:nvPr>
        </p:nvSpPr>
        <p:spPr>
          <a:xfrm>
            <a:off x="3827514" y="996505"/>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0" name="Text Placeholder 32">
            <a:extLst>
              <a:ext uri="{FF2B5EF4-FFF2-40B4-BE49-F238E27FC236}">
                <a16:creationId xmlns:a16="http://schemas.microsoft.com/office/drawing/2014/main" id="{CB454671-A9A8-4DB3-9826-F9F78677675F}"/>
              </a:ext>
            </a:extLst>
          </p:cNvPr>
          <p:cNvSpPr>
            <a:spLocks noGrp="1"/>
          </p:cNvSpPr>
          <p:nvPr>
            <p:ph type="body" sz="quarter" idx="26" hasCustomPrompt="1"/>
          </p:nvPr>
        </p:nvSpPr>
        <p:spPr>
          <a:xfrm>
            <a:off x="3827514" y="1414970"/>
            <a:ext cx="3529448" cy="215644"/>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1" name="Text Placeholder 32">
            <a:extLst>
              <a:ext uri="{FF2B5EF4-FFF2-40B4-BE49-F238E27FC236}">
                <a16:creationId xmlns:a16="http://schemas.microsoft.com/office/drawing/2014/main" id="{0362A13A-009D-4439-B62D-E7B810FB9963}"/>
              </a:ext>
            </a:extLst>
          </p:cNvPr>
          <p:cNvSpPr>
            <a:spLocks noGrp="1"/>
          </p:cNvSpPr>
          <p:nvPr>
            <p:ph type="body" sz="quarter" idx="27" hasCustomPrompt="1"/>
          </p:nvPr>
        </p:nvSpPr>
        <p:spPr>
          <a:xfrm>
            <a:off x="3827514" y="1827972"/>
            <a:ext cx="3529448" cy="223310"/>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2" name="Text Placeholder 32">
            <a:extLst>
              <a:ext uri="{FF2B5EF4-FFF2-40B4-BE49-F238E27FC236}">
                <a16:creationId xmlns:a16="http://schemas.microsoft.com/office/drawing/2014/main" id="{F4CD1838-17C1-4665-AEE6-20035A5C13EA}"/>
              </a:ext>
            </a:extLst>
          </p:cNvPr>
          <p:cNvSpPr>
            <a:spLocks noGrp="1"/>
          </p:cNvSpPr>
          <p:nvPr>
            <p:ph type="body" sz="quarter" idx="28" hasCustomPrompt="1"/>
          </p:nvPr>
        </p:nvSpPr>
        <p:spPr>
          <a:xfrm>
            <a:off x="3827514" y="2249400"/>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3" name="Text Placeholder 32">
            <a:extLst>
              <a:ext uri="{FF2B5EF4-FFF2-40B4-BE49-F238E27FC236}">
                <a16:creationId xmlns:a16="http://schemas.microsoft.com/office/drawing/2014/main" id="{F69835AF-6632-454E-93A5-A41F90679950}"/>
              </a:ext>
            </a:extLst>
          </p:cNvPr>
          <p:cNvSpPr>
            <a:spLocks noGrp="1"/>
          </p:cNvSpPr>
          <p:nvPr>
            <p:ph type="body" sz="quarter" idx="29" hasCustomPrompt="1"/>
          </p:nvPr>
        </p:nvSpPr>
        <p:spPr>
          <a:xfrm>
            <a:off x="3827514" y="2670411"/>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4" name="Text Placeholder 32">
            <a:extLst>
              <a:ext uri="{FF2B5EF4-FFF2-40B4-BE49-F238E27FC236}">
                <a16:creationId xmlns:a16="http://schemas.microsoft.com/office/drawing/2014/main" id="{31F52428-7C90-4DCB-9599-29A129E5E3D1}"/>
              </a:ext>
            </a:extLst>
          </p:cNvPr>
          <p:cNvSpPr>
            <a:spLocks noGrp="1"/>
          </p:cNvSpPr>
          <p:nvPr>
            <p:ph type="body" sz="quarter" idx="30" hasCustomPrompt="1"/>
          </p:nvPr>
        </p:nvSpPr>
        <p:spPr>
          <a:xfrm>
            <a:off x="3827514" y="3088876"/>
            <a:ext cx="3529448" cy="215644"/>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5" name="Text Placeholder 32">
            <a:extLst>
              <a:ext uri="{FF2B5EF4-FFF2-40B4-BE49-F238E27FC236}">
                <a16:creationId xmlns:a16="http://schemas.microsoft.com/office/drawing/2014/main" id="{53224CE5-8551-4483-8A78-F56EA8B26D82}"/>
              </a:ext>
            </a:extLst>
          </p:cNvPr>
          <p:cNvSpPr>
            <a:spLocks noGrp="1"/>
          </p:cNvSpPr>
          <p:nvPr>
            <p:ph type="body" sz="quarter" idx="31" hasCustomPrompt="1"/>
          </p:nvPr>
        </p:nvSpPr>
        <p:spPr>
          <a:xfrm>
            <a:off x="3827514" y="3490354"/>
            <a:ext cx="3529448" cy="223310"/>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6" name="Text Placeholder 32">
            <a:extLst>
              <a:ext uri="{FF2B5EF4-FFF2-40B4-BE49-F238E27FC236}">
                <a16:creationId xmlns:a16="http://schemas.microsoft.com/office/drawing/2014/main" id="{D0166DCC-0408-426E-8AF6-D07A29BCBE5E}"/>
              </a:ext>
            </a:extLst>
          </p:cNvPr>
          <p:cNvSpPr>
            <a:spLocks noGrp="1"/>
          </p:cNvSpPr>
          <p:nvPr>
            <p:ph type="body" sz="quarter" idx="32" hasCustomPrompt="1"/>
          </p:nvPr>
        </p:nvSpPr>
        <p:spPr>
          <a:xfrm>
            <a:off x="3827514" y="3911783"/>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7" name="Text Placeholder 32">
            <a:extLst>
              <a:ext uri="{FF2B5EF4-FFF2-40B4-BE49-F238E27FC236}">
                <a16:creationId xmlns:a16="http://schemas.microsoft.com/office/drawing/2014/main" id="{E2FA582B-E11A-455E-8C82-B6ADF59EE754}"/>
              </a:ext>
            </a:extLst>
          </p:cNvPr>
          <p:cNvSpPr>
            <a:spLocks noGrp="1"/>
          </p:cNvSpPr>
          <p:nvPr>
            <p:ph type="body" sz="quarter" idx="33" hasCustomPrompt="1"/>
          </p:nvPr>
        </p:nvSpPr>
        <p:spPr>
          <a:xfrm>
            <a:off x="3827514" y="4332794"/>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pic>
        <p:nvPicPr>
          <p:cNvPr id="4" name="Graphic 3">
            <a:extLst>
              <a:ext uri="{FF2B5EF4-FFF2-40B4-BE49-F238E27FC236}">
                <a16:creationId xmlns:a16="http://schemas.microsoft.com/office/drawing/2014/main" id="{53E4B537-A878-B7ED-4967-F2BEA36EDE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54863"/>
            <a:ext cx="733658" cy="304689"/>
          </a:xfrm>
          <a:prstGeom prst="rect">
            <a:avLst/>
          </a:prstGeom>
        </p:spPr>
      </p:pic>
      <p:pic>
        <p:nvPicPr>
          <p:cNvPr id="2" name="Picture 1">
            <a:extLst>
              <a:ext uri="{FF2B5EF4-FFF2-40B4-BE49-F238E27FC236}">
                <a16:creationId xmlns:a16="http://schemas.microsoft.com/office/drawing/2014/main" id="{5A4EF27A-7095-2DDD-D0F1-5EE3A4F4EA5F}"/>
              </a:ext>
            </a:extLst>
          </p:cNvPr>
          <p:cNvPicPr>
            <a:picLocks noChangeAspect="1"/>
          </p:cNvPicPr>
          <p:nvPr userDrawn="1"/>
        </p:nvPicPr>
        <p:blipFill>
          <a:blip r:embed="rId5" cstate="screen">
            <a:alphaModFix amt="85000"/>
            <a:extLst>
              <a:ext uri="{28A0092B-C50C-407E-A947-70E740481C1C}">
                <a14:useLocalDpi xmlns:a14="http://schemas.microsoft.com/office/drawing/2010/main"/>
              </a:ext>
            </a:extLst>
          </a:blip>
          <a:srcRect/>
          <a:stretch/>
        </p:blipFill>
        <p:spPr>
          <a:xfrm rot="288455" flipH="1">
            <a:off x="4772318" y="273564"/>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Tree>
    <p:extLst>
      <p:ext uri="{BB962C8B-B14F-4D97-AF65-F5344CB8AC3E}">
        <p14:creationId xmlns:p14="http://schemas.microsoft.com/office/powerpoint/2010/main" val="14212301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ark Bkgd-Title-Subhead">
    <p:bg>
      <p:bgRef idx="1001">
        <a:schemeClr val="bg1"/>
      </p:bgRef>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008C595-E1AE-2A35-2974-0914FDB7CEDB}"/>
              </a:ext>
            </a:extLst>
          </p:cNvPr>
          <p:cNvPicPr>
            <a:picLocks noChangeAspect="1"/>
          </p:cNvPicPr>
          <p:nvPr userDrawn="1"/>
        </p:nvPicPr>
        <p:blipFill>
          <a:blip r:embed="rId2"/>
          <a:stretch>
            <a:fillRect/>
          </a:stretch>
        </p:blipFill>
        <p:spPr>
          <a:xfrm flipV="1">
            <a:off x="0" y="-2"/>
            <a:ext cx="9144000" cy="5148263"/>
          </a:xfrm>
          <a:prstGeom prst="rect">
            <a:avLst/>
          </a:prstGeom>
        </p:spPr>
      </p:pic>
      <p:sp>
        <p:nvSpPr>
          <p:cNvPr id="3" name="Title 1">
            <a:extLst>
              <a:ext uri="{FF2B5EF4-FFF2-40B4-BE49-F238E27FC236}">
                <a16:creationId xmlns:a16="http://schemas.microsoft.com/office/drawing/2014/main" id="{567D1FA5-0864-5370-A84D-4B6CA3D1A736}"/>
              </a:ext>
            </a:extLst>
          </p:cNvPr>
          <p:cNvSpPr>
            <a:spLocks noGrp="1"/>
          </p:cNvSpPr>
          <p:nvPr>
            <p:ph type="title"/>
          </p:nvPr>
        </p:nvSpPr>
        <p:spPr>
          <a:xfrm>
            <a:off x="381000" y="189127"/>
            <a:ext cx="7727661" cy="339199"/>
          </a:xfrm>
          <a:prstGeom prst="rect">
            <a:avLst/>
          </a:prstGeom>
        </p:spPr>
        <p:txBody>
          <a:bodyPr lIns="0" tIns="0" rIns="0" bIns="0"/>
          <a:lstStyle>
            <a:lvl1pPr>
              <a:defRPr sz="2200" b="1" i="0">
                <a:solidFill>
                  <a:schemeClr val="bg1"/>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5" name="Text Placeholder 2">
            <a:extLst>
              <a:ext uri="{FF2B5EF4-FFF2-40B4-BE49-F238E27FC236}">
                <a16:creationId xmlns:a16="http://schemas.microsoft.com/office/drawing/2014/main" id="{0A31277A-E8D2-69CF-4BC1-5D93A0CBF69F}"/>
              </a:ext>
            </a:extLst>
          </p:cNvPr>
          <p:cNvSpPr>
            <a:spLocks noGrp="1"/>
          </p:cNvSpPr>
          <p:nvPr>
            <p:ph type="body" sz="quarter" idx="14"/>
          </p:nvPr>
        </p:nvSpPr>
        <p:spPr>
          <a:xfrm>
            <a:off x="377826" y="531511"/>
            <a:ext cx="7730836" cy="362285"/>
          </a:xfrm>
          <a:prstGeom prst="rect">
            <a:avLst/>
          </a:prstGeom>
        </p:spPr>
        <p:txBody>
          <a:bodyPr lIns="0" tIns="0" rIns="0" bIns="0"/>
          <a:lstStyle>
            <a:lvl1pPr marL="0" indent="0">
              <a:buNone/>
              <a:defRPr sz="1600">
                <a:solidFill>
                  <a:schemeClr val="bg1"/>
                </a:solidFill>
              </a:defRPr>
            </a:lvl1pPr>
          </a:lstStyle>
          <a:p>
            <a:pPr lvl="0"/>
            <a:r>
              <a:rPr lang="en-US"/>
              <a:t>Click to edit Master text styles</a:t>
            </a:r>
          </a:p>
        </p:txBody>
      </p:sp>
      <p:pic>
        <p:nvPicPr>
          <p:cNvPr id="7" name="Graphic 6">
            <a:extLst>
              <a:ext uri="{FF2B5EF4-FFF2-40B4-BE49-F238E27FC236}">
                <a16:creationId xmlns:a16="http://schemas.microsoft.com/office/drawing/2014/main" id="{751854A8-FE3A-830C-D24C-3FBDEB6FA1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3272930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Divider 2">
    <p:bg>
      <p:bgPr>
        <a:gradFill>
          <a:gsLst>
            <a:gs pos="99000">
              <a:schemeClr val="bg2">
                <a:lumMod val="90000"/>
                <a:alpha val="85000"/>
              </a:schemeClr>
            </a:gs>
            <a:gs pos="75000">
              <a:schemeClr val="bg2">
                <a:lumMod val="75000"/>
              </a:schemeClr>
            </a:gs>
            <a:gs pos="24000">
              <a:schemeClr val="accent1"/>
            </a:gs>
          </a:gsLst>
          <a:lin ang="4200000" scaled="0"/>
        </a:gra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573D32B-AE30-5DF7-C3E8-C1B5A8205C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2" y="4843572"/>
            <a:ext cx="733658" cy="304689"/>
          </a:xfrm>
          <a:prstGeom prst="rect">
            <a:avLst/>
          </a:prstGeom>
        </p:spPr>
      </p:pic>
      <p:sp>
        <p:nvSpPr>
          <p:cNvPr id="2" name="Title 1">
            <a:extLst>
              <a:ext uri="{FF2B5EF4-FFF2-40B4-BE49-F238E27FC236}">
                <a16:creationId xmlns:a16="http://schemas.microsoft.com/office/drawing/2014/main" id="{7D1691D4-F68A-7193-AE73-19F8A6BFBBD8}"/>
              </a:ext>
            </a:extLst>
          </p:cNvPr>
          <p:cNvSpPr>
            <a:spLocks noGrp="1"/>
          </p:cNvSpPr>
          <p:nvPr>
            <p:ph type="title"/>
          </p:nvPr>
        </p:nvSpPr>
        <p:spPr>
          <a:xfrm>
            <a:off x="381000" y="189127"/>
            <a:ext cx="7727661" cy="339199"/>
          </a:xfrm>
          <a:prstGeom prst="rect">
            <a:avLst/>
          </a:prstGeom>
        </p:spPr>
        <p:txBody>
          <a:bodyPr lIns="0" tIns="0" rIns="0" bIns="0"/>
          <a:lstStyle>
            <a:lvl1pPr>
              <a:defRPr sz="2200" b="1" i="0">
                <a:solidFill>
                  <a:schemeClr val="bg1"/>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 name="Text Placeholder 2">
            <a:extLst>
              <a:ext uri="{FF2B5EF4-FFF2-40B4-BE49-F238E27FC236}">
                <a16:creationId xmlns:a16="http://schemas.microsoft.com/office/drawing/2014/main" id="{C77CC5B5-DA6C-A0E2-55E8-10DB85D8FB7B}"/>
              </a:ext>
            </a:extLst>
          </p:cNvPr>
          <p:cNvSpPr>
            <a:spLocks noGrp="1"/>
          </p:cNvSpPr>
          <p:nvPr>
            <p:ph type="body" sz="quarter" idx="14"/>
          </p:nvPr>
        </p:nvSpPr>
        <p:spPr>
          <a:xfrm>
            <a:off x="377826" y="531511"/>
            <a:ext cx="7730836" cy="362285"/>
          </a:xfrm>
          <a:prstGeom prst="rect">
            <a:avLst/>
          </a:prstGeom>
        </p:spPr>
        <p:txBody>
          <a:bodyPr lIns="0" tIns="0" rIns="0" bIns="0"/>
          <a:lstStyle>
            <a:lvl1pPr marL="0" indent="0">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484104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Agenda">
    <p:bg>
      <p:bgPr>
        <a:gradFill>
          <a:gsLst>
            <a:gs pos="1000">
              <a:schemeClr val="accent6"/>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7F0B9-B701-45F0-9030-425E89BECE53}"/>
              </a:ext>
            </a:extLst>
          </p:cNvPr>
          <p:cNvSpPr/>
          <p:nvPr userDrawn="1"/>
        </p:nvSpPr>
        <p:spPr bwMode="auto">
          <a:xfrm>
            <a:off x="0" y="1"/>
            <a:ext cx="9144000" cy="5148263"/>
          </a:xfrm>
          <a:prstGeom prst="rect">
            <a:avLst/>
          </a:prstGeom>
          <a:gradFill>
            <a:gsLst>
              <a:gs pos="1000">
                <a:srgbClr val="5349E1"/>
              </a:gs>
              <a:gs pos="67000">
                <a:srgbClr val="1104B1"/>
              </a:gs>
              <a:gs pos="100000">
                <a:srgbClr val="1A00B3"/>
              </a:gs>
            </a:gsLst>
            <a:lin ang="3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Полилиния 20">
            <a:extLst>
              <a:ext uri="{FF2B5EF4-FFF2-40B4-BE49-F238E27FC236}">
                <a16:creationId xmlns:a16="http://schemas.microsoft.com/office/drawing/2014/main" id="{7BBF4153-C650-6546-8C99-5D59B5C8CEFB}"/>
              </a:ext>
            </a:extLst>
          </p:cNvPr>
          <p:cNvSpPr/>
          <p:nvPr userDrawn="1"/>
        </p:nvSpPr>
        <p:spPr bwMode="auto">
          <a:xfrm>
            <a:off x="6223978" y="2383456"/>
            <a:ext cx="2920022" cy="2764809"/>
          </a:xfrm>
          <a:custGeom>
            <a:avLst/>
            <a:gdLst>
              <a:gd name="connsiteX0" fmla="*/ 3702058 w 4742784"/>
              <a:gd name="connsiteY0" fmla="*/ 0 h 4486529"/>
              <a:gd name="connsiteX1" fmla="*/ 3774074 w 4742784"/>
              <a:gd name="connsiteY1" fmla="*/ 29830 h 4486529"/>
              <a:gd name="connsiteX2" fmla="*/ 4742784 w 4742784"/>
              <a:gd name="connsiteY2" fmla="*/ 998540 h 4486529"/>
              <a:gd name="connsiteX3" fmla="*/ 4742784 w 4742784"/>
              <a:gd name="connsiteY3" fmla="*/ 4486529 h 4486529"/>
              <a:gd name="connsiteX4" fmla="*/ 742284 w 4742784"/>
              <a:gd name="connsiteY4" fmla="*/ 4486529 h 4486529"/>
              <a:gd name="connsiteX5" fmla="*/ 29830 w 4742784"/>
              <a:gd name="connsiteY5" fmla="*/ 3774075 h 4486529"/>
              <a:gd name="connsiteX6" fmla="*/ 29830 w 4742784"/>
              <a:gd name="connsiteY6" fmla="*/ 3630043 h 4486529"/>
              <a:gd name="connsiteX7" fmla="*/ 3630042 w 4742784"/>
              <a:gd name="connsiteY7" fmla="*/ 29830 h 4486529"/>
              <a:gd name="connsiteX8" fmla="*/ 3702058 w 4742784"/>
              <a:gd name="connsiteY8" fmla="*/ 0 h 448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2784" h="4486529">
                <a:moveTo>
                  <a:pt x="3702058" y="0"/>
                </a:moveTo>
                <a:cubicBezTo>
                  <a:pt x="3728123" y="1"/>
                  <a:pt x="3754187" y="9943"/>
                  <a:pt x="3774074" y="29830"/>
                </a:cubicBezTo>
                <a:lnTo>
                  <a:pt x="4742784" y="998540"/>
                </a:lnTo>
                <a:lnTo>
                  <a:pt x="4742784" y="4486529"/>
                </a:lnTo>
                <a:lnTo>
                  <a:pt x="742284" y="4486529"/>
                </a:lnTo>
                <a:lnTo>
                  <a:pt x="29830" y="3774075"/>
                </a:lnTo>
                <a:cubicBezTo>
                  <a:pt x="-9944" y="3734301"/>
                  <a:pt x="-9944" y="3669816"/>
                  <a:pt x="29830" y="3630043"/>
                </a:cubicBezTo>
                <a:lnTo>
                  <a:pt x="3630042" y="29830"/>
                </a:lnTo>
                <a:cubicBezTo>
                  <a:pt x="3649929" y="9943"/>
                  <a:pt x="3675993" y="0"/>
                  <a:pt x="3702058" y="0"/>
                </a:cubicBezTo>
                <a:close/>
              </a:path>
            </a:pathLst>
          </a:custGeom>
          <a:gradFill>
            <a:gsLst>
              <a:gs pos="1000">
                <a:srgbClr val="5349E1"/>
              </a:gs>
              <a:gs pos="67000">
                <a:srgbClr val="1104B1"/>
              </a:gs>
              <a:gs pos="100000">
                <a:srgbClr val="1A00B3"/>
              </a:gs>
            </a:gsLst>
            <a:lin ang="3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 name="Text Placeholder 29">
            <a:extLst>
              <a:ext uri="{FF2B5EF4-FFF2-40B4-BE49-F238E27FC236}">
                <a16:creationId xmlns:a16="http://schemas.microsoft.com/office/drawing/2014/main" id="{5F9CFB14-311D-49DA-8F4D-D64D37D40F01}"/>
              </a:ext>
            </a:extLst>
          </p:cNvPr>
          <p:cNvSpPr>
            <a:spLocks noGrp="1"/>
          </p:cNvSpPr>
          <p:nvPr>
            <p:ph type="body" sz="quarter" idx="10" hasCustomPrompt="1"/>
          </p:nvPr>
        </p:nvSpPr>
        <p:spPr>
          <a:xfrm>
            <a:off x="395392" y="2288814"/>
            <a:ext cx="2043008" cy="554511"/>
          </a:xfrm>
          <a:prstGeom prst="rect">
            <a:avLst/>
          </a:prstGeom>
        </p:spPr>
        <p:txBody>
          <a:bodyPr wrap="square" lIns="0" tIns="0" rIns="0" bIns="0" anchor="ctr">
            <a:noAutofit/>
          </a:bodyPr>
          <a:lstStyle>
            <a:lvl1pPr marL="0" indent="0">
              <a:buNone/>
              <a:defRPr sz="3585"/>
            </a:lvl1pPr>
          </a:lstStyle>
          <a:p>
            <a:pPr lvl="0"/>
            <a:r>
              <a:rPr lang="en-US"/>
              <a:t>Agenda</a:t>
            </a:r>
          </a:p>
        </p:txBody>
      </p:sp>
      <p:sp>
        <p:nvSpPr>
          <p:cNvPr id="28" name="Text Placeholder 32">
            <a:extLst>
              <a:ext uri="{FF2B5EF4-FFF2-40B4-BE49-F238E27FC236}">
                <a16:creationId xmlns:a16="http://schemas.microsoft.com/office/drawing/2014/main" id="{F2E35F55-65B2-48A2-B36C-77F17F04BDC9}"/>
              </a:ext>
            </a:extLst>
          </p:cNvPr>
          <p:cNvSpPr>
            <a:spLocks noGrp="1"/>
          </p:cNvSpPr>
          <p:nvPr>
            <p:ph type="body" sz="quarter" idx="12" hasCustomPrompt="1"/>
          </p:nvPr>
        </p:nvSpPr>
        <p:spPr>
          <a:xfrm>
            <a:off x="2631950" y="575494"/>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29" name="Text Placeholder 32">
            <a:extLst>
              <a:ext uri="{FF2B5EF4-FFF2-40B4-BE49-F238E27FC236}">
                <a16:creationId xmlns:a16="http://schemas.microsoft.com/office/drawing/2014/main" id="{4B2AAEC7-2D68-4C41-9508-6B0F0BCF56CC}"/>
              </a:ext>
            </a:extLst>
          </p:cNvPr>
          <p:cNvSpPr>
            <a:spLocks noGrp="1"/>
          </p:cNvSpPr>
          <p:nvPr>
            <p:ph type="body" sz="quarter" idx="13" hasCustomPrompt="1"/>
          </p:nvPr>
        </p:nvSpPr>
        <p:spPr>
          <a:xfrm>
            <a:off x="2631950" y="996505"/>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0" name="Text Placeholder 32">
            <a:extLst>
              <a:ext uri="{FF2B5EF4-FFF2-40B4-BE49-F238E27FC236}">
                <a16:creationId xmlns:a16="http://schemas.microsoft.com/office/drawing/2014/main" id="{C29EAD45-0C34-46E7-A1F8-604BCC6D2015}"/>
              </a:ext>
            </a:extLst>
          </p:cNvPr>
          <p:cNvSpPr>
            <a:spLocks noGrp="1"/>
          </p:cNvSpPr>
          <p:nvPr>
            <p:ph type="body" sz="quarter" idx="14" hasCustomPrompt="1"/>
          </p:nvPr>
        </p:nvSpPr>
        <p:spPr>
          <a:xfrm>
            <a:off x="2631950" y="1414970"/>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1" name="Text Placeholder 32">
            <a:extLst>
              <a:ext uri="{FF2B5EF4-FFF2-40B4-BE49-F238E27FC236}">
                <a16:creationId xmlns:a16="http://schemas.microsoft.com/office/drawing/2014/main" id="{7828C764-BA14-43D6-8E48-7AF9633C6967}"/>
              </a:ext>
            </a:extLst>
          </p:cNvPr>
          <p:cNvSpPr>
            <a:spLocks noGrp="1"/>
          </p:cNvSpPr>
          <p:nvPr>
            <p:ph type="body" sz="quarter" idx="15" hasCustomPrompt="1"/>
          </p:nvPr>
        </p:nvSpPr>
        <p:spPr>
          <a:xfrm>
            <a:off x="2631950" y="1827970"/>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2" name="Text Placeholder 32">
            <a:extLst>
              <a:ext uri="{FF2B5EF4-FFF2-40B4-BE49-F238E27FC236}">
                <a16:creationId xmlns:a16="http://schemas.microsoft.com/office/drawing/2014/main" id="{495BC4A4-1C4E-4AD2-AFF5-B2163C5EE126}"/>
              </a:ext>
            </a:extLst>
          </p:cNvPr>
          <p:cNvSpPr>
            <a:spLocks noGrp="1"/>
          </p:cNvSpPr>
          <p:nvPr>
            <p:ph type="body" sz="quarter" idx="16" hasCustomPrompt="1"/>
          </p:nvPr>
        </p:nvSpPr>
        <p:spPr>
          <a:xfrm>
            <a:off x="2631950" y="2241340"/>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3" name="Text Placeholder 32">
            <a:extLst>
              <a:ext uri="{FF2B5EF4-FFF2-40B4-BE49-F238E27FC236}">
                <a16:creationId xmlns:a16="http://schemas.microsoft.com/office/drawing/2014/main" id="{EF1BA245-FCA2-4B9D-8193-CB986C095E4F}"/>
              </a:ext>
            </a:extLst>
          </p:cNvPr>
          <p:cNvSpPr>
            <a:spLocks noGrp="1"/>
          </p:cNvSpPr>
          <p:nvPr>
            <p:ph type="body" sz="quarter" idx="17" hasCustomPrompt="1"/>
          </p:nvPr>
        </p:nvSpPr>
        <p:spPr>
          <a:xfrm>
            <a:off x="2631950" y="2655994"/>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4" name="Text Placeholder 32">
            <a:extLst>
              <a:ext uri="{FF2B5EF4-FFF2-40B4-BE49-F238E27FC236}">
                <a16:creationId xmlns:a16="http://schemas.microsoft.com/office/drawing/2014/main" id="{A07EAA45-5A58-426B-A328-B21F72116401}"/>
              </a:ext>
            </a:extLst>
          </p:cNvPr>
          <p:cNvSpPr>
            <a:spLocks noGrp="1"/>
          </p:cNvSpPr>
          <p:nvPr>
            <p:ph type="body" sz="quarter" idx="18" hasCustomPrompt="1"/>
          </p:nvPr>
        </p:nvSpPr>
        <p:spPr>
          <a:xfrm>
            <a:off x="2631950" y="3073851"/>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5" name="Text Placeholder 32">
            <a:extLst>
              <a:ext uri="{FF2B5EF4-FFF2-40B4-BE49-F238E27FC236}">
                <a16:creationId xmlns:a16="http://schemas.microsoft.com/office/drawing/2014/main" id="{E4F8E3F9-39AA-42F1-BB34-51249F183C31}"/>
              </a:ext>
            </a:extLst>
          </p:cNvPr>
          <p:cNvSpPr>
            <a:spLocks noGrp="1"/>
          </p:cNvSpPr>
          <p:nvPr>
            <p:ph type="body" sz="quarter" idx="19" hasCustomPrompt="1"/>
          </p:nvPr>
        </p:nvSpPr>
        <p:spPr>
          <a:xfrm>
            <a:off x="2631950" y="3491712"/>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6" name="Text Placeholder 32">
            <a:extLst>
              <a:ext uri="{FF2B5EF4-FFF2-40B4-BE49-F238E27FC236}">
                <a16:creationId xmlns:a16="http://schemas.microsoft.com/office/drawing/2014/main" id="{16EF40B5-8D8D-46E5-AD75-1E60532B32A7}"/>
              </a:ext>
            </a:extLst>
          </p:cNvPr>
          <p:cNvSpPr>
            <a:spLocks noGrp="1"/>
          </p:cNvSpPr>
          <p:nvPr>
            <p:ph type="body" sz="quarter" idx="20" hasCustomPrompt="1"/>
          </p:nvPr>
        </p:nvSpPr>
        <p:spPr>
          <a:xfrm>
            <a:off x="2631950" y="3909238"/>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7" name="Text Placeholder 32">
            <a:extLst>
              <a:ext uri="{FF2B5EF4-FFF2-40B4-BE49-F238E27FC236}">
                <a16:creationId xmlns:a16="http://schemas.microsoft.com/office/drawing/2014/main" id="{CD575A34-E767-4CDA-A51D-B993BBB273D6}"/>
              </a:ext>
            </a:extLst>
          </p:cNvPr>
          <p:cNvSpPr>
            <a:spLocks noGrp="1"/>
          </p:cNvSpPr>
          <p:nvPr>
            <p:ph type="body" sz="quarter" idx="21" hasCustomPrompt="1"/>
          </p:nvPr>
        </p:nvSpPr>
        <p:spPr>
          <a:xfrm>
            <a:off x="2631950" y="4330249"/>
            <a:ext cx="600075" cy="215644"/>
          </a:xfrm>
          <a:prstGeom prst="rect">
            <a:avLst/>
          </a:prstGeom>
        </p:spPr>
        <p:txBody>
          <a:bodyPr anchor="ctr"/>
          <a:lstStyle>
            <a:lvl1pPr marL="0" indent="0">
              <a:buNone/>
              <a:defRPr sz="1394">
                <a:solidFill>
                  <a:schemeClr val="accent4"/>
                </a:solidFill>
              </a:defRPr>
            </a:lvl1pPr>
          </a:lstStyle>
          <a:p>
            <a:pPr lvl="0"/>
            <a:r>
              <a:rPr lang="en-US"/>
              <a:t>Time</a:t>
            </a:r>
          </a:p>
        </p:txBody>
      </p:sp>
      <p:sp>
        <p:nvSpPr>
          <p:cNvPr id="38" name="Text Placeholder 32">
            <a:extLst>
              <a:ext uri="{FF2B5EF4-FFF2-40B4-BE49-F238E27FC236}">
                <a16:creationId xmlns:a16="http://schemas.microsoft.com/office/drawing/2014/main" id="{06F69AC6-A31E-4571-A845-474FD7915024}"/>
              </a:ext>
            </a:extLst>
          </p:cNvPr>
          <p:cNvSpPr>
            <a:spLocks noGrp="1"/>
          </p:cNvSpPr>
          <p:nvPr>
            <p:ph type="body" sz="quarter" idx="24" hasCustomPrompt="1"/>
          </p:nvPr>
        </p:nvSpPr>
        <p:spPr>
          <a:xfrm>
            <a:off x="3723667" y="575495"/>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39" name="Text Placeholder 32">
            <a:extLst>
              <a:ext uri="{FF2B5EF4-FFF2-40B4-BE49-F238E27FC236}">
                <a16:creationId xmlns:a16="http://schemas.microsoft.com/office/drawing/2014/main" id="{23598CE8-2C0A-47AC-AD04-37F134AF1FFF}"/>
              </a:ext>
            </a:extLst>
          </p:cNvPr>
          <p:cNvSpPr>
            <a:spLocks noGrp="1"/>
          </p:cNvSpPr>
          <p:nvPr>
            <p:ph type="body" sz="quarter" idx="25" hasCustomPrompt="1"/>
          </p:nvPr>
        </p:nvSpPr>
        <p:spPr>
          <a:xfrm>
            <a:off x="3723667" y="996505"/>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0" name="Text Placeholder 32">
            <a:extLst>
              <a:ext uri="{FF2B5EF4-FFF2-40B4-BE49-F238E27FC236}">
                <a16:creationId xmlns:a16="http://schemas.microsoft.com/office/drawing/2014/main" id="{CB454671-A9A8-4DB3-9826-F9F78677675F}"/>
              </a:ext>
            </a:extLst>
          </p:cNvPr>
          <p:cNvSpPr>
            <a:spLocks noGrp="1"/>
          </p:cNvSpPr>
          <p:nvPr>
            <p:ph type="body" sz="quarter" idx="26" hasCustomPrompt="1"/>
          </p:nvPr>
        </p:nvSpPr>
        <p:spPr>
          <a:xfrm>
            <a:off x="3723667" y="1414970"/>
            <a:ext cx="3529448" cy="215644"/>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1" name="Text Placeholder 32">
            <a:extLst>
              <a:ext uri="{FF2B5EF4-FFF2-40B4-BE49-F238E27FC236}">
                <a16:creationId xmlns:a16="http://schemas.microsoft.com/office/drawing/2014/main" id="{0362A13A-009D-4439-B62D-E7B810FB9963}"/>
              </a:ext>
            </a:extLst>
          </p:cNvPr>
          <p:cNvSpPr>
            <a:spLocks noGrp="1"/>
          </p:cNvSpPr>
          <p:nvPr>
            <p:ph type="body" sz="quarter" idx="27" hasCustomPrompt="1"/>
          </p:nvPr>
        </p:nvSpPr>
        <p:spPr>
          <a:xfrm>
            <a:off x="3723667" y="1827972"/>
            <a:ext cx="3529448" cy="223310"/>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2" name="Text Placeholder 32">
            <a:extLst>
              <a:ext uri="{FF2B5EF4-FFF2-40B4-BE49-F238E27FC236}">
                <a16:creationId xmlns:a16="http://schemas.microsoft.com/office/drawing/2014/main" id="{F4CD1838-17C1-4665-AEE6-20035A5C13EA}"/>
              </a:ext>
            </a:extLst>
          </p:cNvPr>
          <p:cNvSpPr>
            <a:spLocks noGrp="1"/>
          </p:cNvSpPr>
          <p:nvPr>
            <p:ph type="body" sz="quarter" idx="28" hasCustomPrompt="1"/>
          </p:nvPr>
        </p:nvSpPr>
        <p:spPr>
          <a:xfrm>
            <a:off x="3723667" y="2249400"/>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3" name="Text Placeholder 32">
            <a:extLst>
              <a:ext uri="{FF2B5EF4-FFF2-40B4-BE49-F238E27FC236}">
                <a16:creationId xmlns:a16="http://schemas.microsoft.com/office/drawing/2014/main" id="{F69835AF-6632-454E-93A5-A41F90679950}"/>
              </a:ext>
            </a:extLst>
          </p:cNvPr>
          <p:cNvSpPr>
            <a:spLocks noGrp="1"/>
          </p:cNvSpPr>
          <p:nvPr>
            <p:ph type="body" sz="quarter" idx="29" hasCustomPrompt="1"/>
          </p:nvPr>
        </p:nvSpPr>
        <p:spPr>
          <a:xfrm>
            <a:off x="3723667" y="2670411"/>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4" name="Text Placeholder 32">
            <a:extLst>
              <a:ext uri="{FF2B5EF4-FFF2-40B4-BE49-F238E27FC236}">
                <a16:creationId xmlns:a16="http://schemas.microsoft.com/office/drawing/2014/main" id="{31F52428-7C90-4DCB-9599-29A129E5E3D1}"/>
              </a:ext>
            </a:extLst>
          </p:cNvPr>
          <p:cNvSpPr>
            <a:spLocks noGrp="1"/>
          </p:cNvSpPr>
          <p:nvPr>
            <p:ph type="body" sz="quarter" idx="30" hasCustomPrompt="1"/>
          </p:nvPr>
        </p:nvSpPr>
        <p:spPr>
          <a:xfrm>
            <a:off x="3723667" y="3088876"/>
            <a:ext cx="3529448" cy="215644"/>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5" name="Text Placeholder 32">
            <a:extLst>
              <a:ext uri="{FF2B5EF4-FFF2-40B4-BE49-F238E27FC236}">
                <a16:creationId xmlns:a16="http://schemas.microsoft.com/office/drawing/2014/main" id="{53224CE5-8551-4483-8A78-F56EA8B26D82}"/>
              </a:ext>
            </a:extLst>
          </p:cNvPr>
          <p:cNvSpPr>
            <a:spLocks noGrp="1"/>
          </p:cNvSpPr>
          <p:nvPr>
            <p:ph type="body" sz="quarter" idx="31" hasCustomPrompt="1"/>
          </p:nvPr>
        </p:nvSpPr>
        <p:spPr>
          <a:xfrm>
            <a:off x="3723667" y="3490354"/>
            <a:ext cx="3529448" cy="223310"/>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6" name="Text Placeholder 32">
            <a:extLst>
              <a:ext uri="{FF2B5EF4-FFF2-40B4-BE49-F238E27FC236}">
                <a16:creationId xmlns:a16="http://schemas.microsoft.com/office/drawing/2014/main" id="{D0166DCC-0408-426E-8AF6-D07A29BCBE5E}"/>
              </a:ext>
            </a:extLst>
          </p:cNvPr>
          <p:cNvSpPr>
            <a:spLocks noGrp="1"/>
          </p:cNvSpPr>
          <p:nvPr>
            <p:ph type="body" sz="quarter" idx="32" hasCustomPrompt="1"/>
          </p:nvPr>
        </p:nvSpPr>
        <p:spPr>
          <a:xfrm>
            <a:off x="3723667" y="3911783"/>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sp>
        <p:nvSpPr>
          <p:cNvPr id="47" name="Text Placeholder 32">
            <a:extLst>
              <a:ext uri="{FF2B5EF4-FFF2-40B4-BE49-F238E27FC236}">
                <a16:creationId xmlns:a16="http://schemas.microsoft.com/office/drawing/2014/main" id="{E2FA582B-E11A-455E-8C82-B6ADF59EE754}"/>
              </a:ext>
            </a:extLst>
          </p:cNvPr>
          <p:cNvSpPr>
            <a:spLocks noGrp="1"/>
          </p:cNvSpPr>
          <p:nvPr>
            <p:ph type="body" sz="quarter" idx="33" hasCustomPrompt="1"/>
          </p:nvPr>
        </p:nvSpPr>
        <p:spPr>
          <a:xfrm>
            <a:off x="3723667" y="4332794"/>
            <a:ext cx="3529448" cy="220346"/>
          </a:xfrm>
          <a:prstGeom prst="rect">
            <a:avLst/>
          </a:prstGeom>
        </p:spPr>
        <p:txBody>
          <a:bodyPr anchor="ctr">
            <a:noAutofit/>
          </a:bodyPr>
          <a:lstStyle>
            <a:lvl1pPr marL="0" indent="0">
              <a:buNone/>
              <a:defRPr sz="1195">
                <a:solidFill>
                  <a:schemeClr val="bg1"/>
                </a:solidFill>
              </a:defRPr>
            </a:lvl1pPr>
          </a:lstStyle>
          <a:p>
            <a:pPr lvl="0"/>
            <a:r>
              <a:rPr lang="en-US"/>
              <a:t>Time</a:t>
            </a:r>
          </a:p>
        </p:txBody>
      </p:sp>
      <p:pic>
        <p:nvPicPr>
          <p:cNvPr id="26" name="Graphic 25">
            <a:extLst>
              <a:ext uri="{FF2B5EF4-FFF2-40B4-BE49-F238E27FC236}">
                <a16:creationId xmlns:a16="http://schemas.microsoft.com/office/drawing/2014/main" id="{F847DDDC-E923-9345-A06D-C1B23CBDE2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05800" y="4839062"/>
            <a:ext cx="610995" cy="227347"/>
          </a:xfrm>
          <a:prstGeom prst="rect">
            <a:avLst/>
          </a:prstGeom>
        </p:spPr>
      </p:pic>
    </p:spTree>
    <p:extLst>
      <p:ext uri="{BB962C8B-B14F-4D97-AF65-F5344CB8AC3E}">
        <p14:creationId xmlns:p14="http://schemas.microsoft.com/office/powerpoint/2010/main" val="1674611707"/>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ection Divider 2">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3F9E062-55F9-EBB6-289D-EC213A9342AA}"/>
              </a:ext>
            </a:extLst>
          </p:cNvPr>
          <p:cNvPicPr>
            <a:picLocks noChangeAspect="1"/>
          </p:cNvPicPr>
          <p:nvPr userDrawn="1"/>
        </p:nvPicPr>
        <p:blipFill>
          <a:blip r:embed="rId2"/>
          <a:stretch>
            <a:fillRect/>
          </a:stretch>
        </p:blipFill>
        <p:spPr>
          <a:xfrm flipV="1">
            <a:off x="0" y="-3"/>
            <a:ext cx="9144000" cy="5148263"/>
          </a:xfrm>
          <a:prstGeom prst="rect">
            <a:avLst/>
          </a:prstGeom>
        </p:spPr>
      </p:pic>
      <p:pic>
        <p:nvPicPr>
          <p:cNvPr id="6" name="Picture 5">
            <a:extLst>
              <a:ext uri="{FF2B5EF4-FFF2-40B4-BE49-F238E27FC236}">
                <a16:creationId xmlns:a16="http://schemas.microsoft.com/office/drawing/2014/main" id="{18A7A43E-1725-E843-9003-D4389CD67C29}"/>
              </a:ext>
            </a:extLst>
          </p:cNvPr>
          <p:cNvPicPr>
            <a:picLocks noChangeAspect="1"/>
          </p:cNvPicPr>
          <p:nvPr userDrawn="1"/>
        </p:nvPicPr>
        <p:blipFill>
          <a:blip r:embed="rId3" cstate="screen">
            <a:alphaModFix amt="54000"/>
            <a:extLst>
              <a:ext uri="{28A0092B-C50C-407E-A947-70E740481C1C}">
                <a14:useLocalDpi xmlns:a14="http://schemas.microsoft.com/office/drawing/2010/main"/>
              </a:ext>
            </a:extLst>
          </a:blip>
          <a:srcRect/>
          <a:stretch/>
        </p:blipFill>
        <p:spPr>
          <a:xfrm rot="2912906">
            <a:off x="323988" y="414100"/>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4" name="Text Placeholder 5">
            <a:extLst>
              <a:ext uri="{FF2B5EF4-FFF2-40B4-BE49-F238E27FC236}">
                <a16:creationId xmlns:a16="http://schemas.microsoft.com/office/drawing/2014/main" id="{443D7134-9983-C622-367B-9AE1728FFC2A}"/>
              </a:ext>
            </a:extLst>
          </p:cNvPr>
          <p:cNvSpPr>
            <a:spLocks noGrp="1"/>
          </p:cNvSpPr>
          <p:nvPr>
            <p:ph type="body" sz="quarter" idx="11" hasCustomPrompt="1"/>
          </p:nvPr>
        </p:nvSpPr>
        <p:spPr>
          <a:xfrm>
            <a:off x="499239" y="229420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pic>
        <p:nvPicPr>
          <p:cNvPr id="8" name="Graphic 7">
            <a:extLst>
              <a:ext uri="{FF2B5EF4-FFF2-40B4-BE49-F238E27FC236}">
                <a16:creationId xmlns:a16="http://schemas.microsoft.com/office/drawing/2014/main" id="{29EA5694-1ED0-0CBF-F160-0D527D37F5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1238522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ection Divider 2 Light">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A7A43E-1725-E843-9003-D4389CD67C29}"/>
              </a:ext>
            </a:extLst>
          </p:cNvPr>
          <p:cNvPicPr>
            <a:picLocks noChangeAspect="1"/>
          </p:cNvPicPr>
          <p:nvPr userDrawn="1"/>
        </p:nvPicPr>
        <p:blipFill>
          <a:blip r:embed="rId2" cstate="screen">
            <a:alphaModFix amt="40000"/>
            <a:extLst>
              <a:ext uri="{28A0092B-C50C-407E-A947-70E740481C1C}">
                <a14:useLocalDpi xmlns:a14="http://schemas.microsoft.com/office/drawing/2010/main"/>
              </a:ext>
            </a:extLst>
          </a:blip>
          <a:srcRect/>
          <a:stretch/>
        </p:blipFill>
        <p:spPr>
          <a:xfrm rot="2594724">
            <a:off x="5289845" y="1418165"/>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4" name="Text Placeholder 5">
            <a:extLst>
              <a:ext uri="{FF2B5EF4-FFF2-40B4-BE49-F238E27FC236}">
                <a16:creationId xmlns:a16="http://schemas.microsoft.com/office/drawing/2014/main" id="{443D7134-9983-C622-367B-9AE1728FFC2A}"/>
              </a:ext>
            </a:extLst>
          </p:cNvPr>
          <p:cNvSpPr>
            <a:spLocks noGrp="1"/>
          </p:cNvSpPr>
          <p:nvPr>
            <p:ph type="body" sz="quarter" idx="11" hasCustomPrompt="1"/>
          </p:nvPr>
        </p:nvSpPr>
        <p:spPr>
          <a:xfrm>
            <a:off x="499239" y="229420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tx2"/>
                </a:solidFill>
                <a:latin typeface="+mn-lt"/>
              </a:defRPr>
            </a:lvl1pPr>
          </a:lstStyle>
          <a:p>
            <a:pPr lvl="0"/>
            <a:r>
              <a:rPr lang="en-US"/>
              <a:t>Click to edit title style</a:t>
            </a:r>
          </a:p>
        </p:txBody>
      </p:sp>
      <p:pic>
        <p:nvPicPr>
          <p:cNvPr id="8" name="Graphic 7">
            <a:extLst>
              <a:ext uri="{FF2B5EF4-FFF2-40B4-BE49-F238E27FC236}">
                <a16:creationId xmlns:a16="http://schemas.microsoft.com/office/drawing/2014/main" id="{29EA5694-1ED0-0CBF-F160-0D527D37F5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25169824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Section Divider 2">
    <p:bg>
      <p:bgPr>
        <a:gradFill>
          <a:gsLst>
            <a:gs pos="100000">
              <a:schemeClr val="bg2">
                <a:lumMod val="90000"/>
              </a:schemeClr>
            </a:gs>
            <a:gs pos="42000">
              <a:srgbClr val="5331FF"/>
            </a:gs>
            <a:gs pos="0">
              <a:srgbClr val="5331FF"/>
            </a:gs>
          </a:gsLst>
          <a:lin ang="36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325A4-2949-C0B8-4F1B-A2C1DDE972FE}"/>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a:stretch/>
        </p:blipFill>
        <p:spPr>
          <a:xfrm rot="20745416">
            <a:off x="5518551" y="1089420"/>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9" name="Text Placeholder 5">
            <a:extLst>
              <a:ext uri="{FF2B5EF4-FFF2-40B4-BE49-F238E27FC236}">
                <a16:creationId xmlns:a16="http://schemas.microsoft.com/office/drawing/2014/main" id="{0D584E48-460B-D373-46A4-41C380CC5E16}"/>
              </a:ext>
            </a:extLst>
          </p:cNvPr>
          <p:cNvSpPr>
            <a:spLocks noGrp="1"/>
          </p:cNvSpPr>
          <p:nvPr>
            <p:ph type="body" sz="quarter" idx="11" hasCustomPrompt="1"/>
          </p:nvPr>
        </p:nvSpPr>
        <p:spPr>
          <a:xfrm>
            <a:off x="499239" y="229420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pic>
        <p:nvPicPr>
          <p:cNvPr id="6" name="Graphic 5">
            <a:extLst>
              <a:ext uri="{FF2B5EF4-FFF2-40B4-BE49-F238E27FC236}">
                <a16:creationId xmlns:a16="http://schemas.microsoft.com/office/drawing/2014/main" id="{7573D32B-AE30-5DF7-C3E8-C1B5A8205C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3280623936"/>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ection Divider 2">
    <p:bg>
      <p:bgPr>
        <a:gradFill>
          <a:gsLst>
            <a:gs pos="99000">
              <a:schemeClr val="bg2">
                <a:lumMod val="90000"/>
                <a:alpha val="85000"/>
              </a:schemeClr>
            </a:gs>
            <a:gs pos="75000">
              <a:schemeClr val="bg2">
                <a:lumMod val="75000"/>
              </a:schemeClr>
            </a:gs>
            <a:gs pos="24000">
              <a:schemeClr val="accent1"/>
            </a:gs>
          </a:gsLst>
          <a:lin ang="42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325A4-2949-C0B8-4F1B-A2C1DDE972FE}"/>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a:stretch/>
        </p:blipFill>
        <p:spPr>
          <a:xfrm rot="20745416">
            <a:off x="5518551" y="1089420"/>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9" name="Text Placeholder 5">
            <a:extLst>
              <a:ext uri="{FF2B5EF4-FFF2-40B4-BE49-F238E27FC236}">
                <a16:creationId xmlns:a16="http://schemas.microsoft.com/office/drawing/2014/main" id="{0D584E48-460B-D373-46A4-41C380CC5E16}"/>
              </a:ext>
            </a:extLst>
          </p:cNvPr>
          <p:cNvSpPr>
            <a:spLocks noGrp="1"/>
          </p:cNvSpPr>
          <p:nvPr>
            <p:ph type="body" sz="quarter" idx="11" hasCustomPrompt="1"/>
          </p:nvPr>
        </p:nvSpPr>
        <p:spPr>
          <a:xfrm>
            <a:off x="499239" y="229420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pic>
        <p:nvPicPr>
          <p:cNvPr id="6" name="Graphic 5">
            <a:extLst>
              <a:ext uri="{FF2B5EF4-FFF2-40B4-BE49-F238E27FC236}">
                <a16:creationId xmlns:a16="http://schemas.microsoft.com/office/drawing/2014/main" id="{7573D32B-AE30-5DF7-C3E8-C1B5A8205C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3301551650"/>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feature slide with legals">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64D0AED-A619-5527-6118-1054171C37C8}"/>
              </a:ext>
            </a:extLst>
          </p:cNvPr>
          <p:cNvPicPr>
            <a:picLocks noChangeAspect="1"/>
          </p:cNvPicPr>
          <p:nvPr userDrawn="1"/>
        </p:nvPicPr>
        <p:blipFill>
          <a:blip r:embed="rId2"/>
          <a:stretch>
            <a:fillRect/>
          </a:stretch>
        </p:blipFill>
        <p:spPr>
          <a:xfrm flipV="1">
            <a:off x="-22358" y="-38995"/>
            <a:ext cx="9166358" cy="5187258"/>
          </a:xfrm>
          <a:prstGeom prst="rect">
            <a:avLst/>
          </a:prstGeom>
        </p:spPr>
      </p:pic>
      <p:sp>
        <p:nvSpPr>
          <p:cNvPr id="2" name="TextBox 1">
            <a:extLst>
              <a:ext uri="{FF2B5EF4-FFF2-40B4-BE49-F238E27FC236}">
                <a16:creationId xmlns:a16="http://schemas.microsoft.com/office/drawing/2014/main" id="{32191ADB-F9FD-97B8-0FBF-8C63CEFC1531}"/>
              </a:ext>
            </a:extLst>
          </p:cNvPr>
          <p:cNvSpPr txBox="1"/>
          <p:nvPr userDrawn="1"/>
        </p:nvSpPr>
        <p:spPr>
          <a:xfrm>
            <a:off x="381003" y="4967851"/>
            <a:ext cx="3733799" cy="85073"/>
          </a:xfrm>
          <a:prstGeom prst="rect">
            <a:avLst/>
          </a:prstGeom>
          <a:noFill/>
        </p:spPr>
        <p:txBody>
          <a:bodyPr wrap="none" lIns="0" tIns="0" rIns="0" bIns="0" rtlCol="0">
            <a:noAutofit/>
          </a:bodyPr>
          <a:lstStyle/>
          <a:p>
            <a:pPr>
              <a:lnSpc>
                <a:spcPct val="100000"/>
              </a:lnSpc>
            </a:pPr>
            <a:r>
              <a:rPr lang="en-US" sz="498" spc="0">
                <a:solidFill>
                  <a:schemeClr val="tx1">
                    <a:lumMod val="60000"/>
                    <a:lumOff val="40000"/>
                  </a:schemeClr>
                </a:solidFill>
                <a:latin typeface="+mn-lt"/>
              </a:rPr>
              <a:t>© 2023 Kasten by Veeam. All rights reserved. All trademarks are the property of their respective owners.</a:t>
            </a:r>
          </a:p>
        </p:txBody>
      </p:sp>
      <p:pic>
        <p:nvPicPr>
          <p:cNvPr id="6" name="Graphic 5">
            <a:extLst>
              <a:ext uri="{FF2B5EF4-FFF2-40B4-BE49-F238E27FC236}">
                <a16:creationId xmlns:a16="http://schemas.microsoft.com/office/drawing/2014/main" id="{9CAD0081-809E-766E-B1BD-468BF4F9A4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pic>
        <p:nvPicPr>
          <p:cNvPr id="7" name="Picture 6">
            <a:extLst>
              <a:ext uri="{FF2B5EF4-FFF2-40B4-BE49-F238E27FC236}">
                <a16:creationId xmlns:a16="http://schemas.microsoft.com/office/drawing/2014/main" id="{E26C1A3B-91F3-0CE9-862B-02F975EE436C}"/>
              </a:ext>
            </a:extLst>
          </p:cNvPr>
          <p:cNvPicPr>
            <a:picLocks noChangeAspect="1"/>
          </p:cNvPicPr>
          <p:nvPr userDrawn="1"/>
        </p:nvPicPr>
        <p:blipFill>
          <a:blip r:embed="rId5" cstate="screen">
            <a:alphaModFix amt="50000"/>
            <a:extLst>
              <a:ext uri="{28A0092B-C50C-407E-A947-70E740481C1C}">
                <a14:useLocalDpi xmlns:a14="http://schemas.microsoft.com/office/drawing/2010/main"/>
              </a:ext>
            </a:extLst>
          </a:blip>
          <a:srcRect/>
          <a:stretch/>
        </p:blipFill>
        <p:spPr>
          <a:xfrm rot="1542150">
            <a:off x="20105" y="833222"/>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Tree>
    <p:extLst>
      <p:ext uri="{BB962C8B-B14F-4D97-AF65-F5344CB8AC3E}">
        <p14:creationId xmlns:p14="http://schemas.microsoft.com/office/powerpoint/2010/main" val="30094847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Ending slide ">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26EFD2-A447-B20B-BA43-259302E213E7}"/>
              </a:ext>
            </a:extLst>
          </p:cNvPr>
          <p:cNvPicPr>
            <a:picLocks noChangeAspect="1"/>
          </p:cNvPicPr>
          <p:nvPr userDrawn="1"/>
        </p:nvPicPr>
        <p:blipFill>
          <a:blip r:embed="rId2" cstate="screen">
            <a:alphaModFix amt="41000"/>
            <a:extLst>
              <a:ext uri="{28A0092B-C50C-407E-A947-70E740481C1C}">
                <a14:useLocalDpi xmlns:a14="http://schemas.microsoft.com/office/drawing/2010/main"/>
              </a:ext>
            </a:extLst>
          </a:blip>
          <a:srcRect/>
          <a:stretch/>
        </p:blipFill>
        <p:spPr>
          <a:xfrm rot="2311650">
            <a:off x="2342631" y="1502825"/>
            <a:ext cx="4867494" cy="4320037"/>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0" y="2116931"/>
            <a:ext cx="8381999" cy="821942"/>
          </a:xfrm>
          <a:prstGeom prst="rect">
            <a:avLst/>
          </a:prstGeom>
        </p:spPr>
        <p:txBody>
          <a:bodyPr bIns="36000" anchor="ctr">
            <a:noAutofit/>
          </a:bodyPr>
          <a:lstStyle>
            <a:lvl1pPr marL="0" indent="0" algn="ctr">
              <a:lnSpc>
                <a:spcPct val="100000"/>
              </a:lnSpc>
              <a:spcBef>
                <a:spcPts val="0"/>
              </a:spcBef>
              <a:buNone/>
              <a:defRPr sz="3200" b="1" i="0" spc="0" baseline="0">
                <a:solidFill>
                  <a:schemeClr val="tx2"/>
                </a:solidFill>
                <a:latin typeface="+mn-lt"/>
              </a:defRPr>
            </a:lvl1pPr>
          </a:lstStyle>
          <a:p>
            <a:pPr lvl="0"/>
            <a:r>
              <a:rPr lang="en-US"/>
              <a:t>Questions?</a:t>
            </a:r>
          </a:p>
        </p:txBody>
      </p:sp>
      <p:pic>
        <p:nvPicPr>
          <p:cNvPr id="2" name="Graphic 1">
            <a:extLst>
              <a:ext uri="{FF2B5EF4-FFF2-40B4-BE49-F238E27FC236}">
                <a16:creationId xmlns:a16="http://schemas.microsoft.com/office/drawing/2014/main" id="{9F14904F-052B-92FA-0A0E-62C0D0BCB8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7304301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QandA">
    <p:bg>
      <p:bgRef idx="1001">
        <a:schemeClr val="bg1"/>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708AF994-97C1-662C-9A2B-0E6C50D28184}"/>
              </a:ext>
            </a:extLst>
          </p:cNvPr>
          <p:cNvPicPr>
            <a:picLocks noChangeAspect="1"/>
          </p:cNvPicPr>
          <p:nvPr userDrawn="1"/>
        </p:nvPicPr>
        <p:blipFill>
          <a:blip r:embed="rId2"/>
          <a:stretch>
            <a:fillRect/>
          </a:stretch>
        </p:blipFill>
        <p:spPr>
          <a:xfrm flipV="1">
            <a:off x="0" y="-1"/>
            <a:ext cx="9166358" cy="5148261"/>
          </a:xfrm>
          <a:prstGeom prst="rect">
            <a:avLst/>
          </a:prstGeom>
        </p:spPr>
      </p:pic>
      <p:pic>
        <p:nvPicPr>
          <p:cNvPr id="9" name="Picture 8">
            <a:extLst>
              <a:ext uri="{FF2B5EF4-FFF2-40B4-BE49-F238E27FC236}">
                <a16:creationId xmlns:a16="http://schemas.microsoft.com/office/drawing/2014/main" id="{2EE03F5F-ACE8-901F-896C-90C1AB00F062}"/>
              </a:ext>
            </a:extLst>
          </p:cNvPr>
          <p:cNvPicPr>
            <a:picLocks noChangeAspect="1"/>
          </p:cNvPicPr>
          <p:nvPr userDrawn="1"/>
        </p:nvPicPr>
        <p:blipFill>
          <a:blip r:embed="rId3" cstate="screen">
            <a:alphaModFix amt="42000"/>
            <a:extLst>
              <a:ext uri="{28A0092B-C50C-407E-A947-70E740481C1C}">
                <a14:useLocalDpi xmlns:a14="http://schemas.microsoft.com/office/drawing/2010/main"/>
              </a:ext>
            </a:extLst>
          </a:blip>
          <a:srcRect/>
          <a:stretch/>
        </p:blipFill>
        <p:spPr>
          <a:xfrm rot="2936634">
            <a:off x="2064827" y="1153686"/>
            <a:ext cx="5133593" cy="4556207"/>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0" y="2193131"/>
            <a:ext cx="8382000" cy="821942"/>
          </a:xfrm>
          <a:prstGeom prst="rect">
            <a:avLst/>
          </a:prstGeom>
        </p:spPr>
        <p:txBody>
          <a:bodyPr bIns="36000" anchor="ctr">
            <a:noAutofit/>
          </a:bodyPr>
          <a:lstStyle>
            <a:lvl1pPr marL="0" indent="0" algn="ctr">
              <a:lnSpc>
                <a:spcPct val="100000"/>
              </a:lnSpc>
              <a:spcBef>
                <a:spcPts val="0"/>
              </a:spcBef>
              <a:buNone/>
              <a:defRPr sz="2800" b="1" i="0" spc="0" baseline="0">
                <a:solidFill>
                  <a:schemeClr val="bg1"/>
                </a:solidFill>
                <a:latin typeface="+mn-lt"/>
              </a:defRPr>
            </a:lvl1pPr>
          </a:lstStyle>
          <a:p>
            <a:pPr lvl="0"/>
            <a:r>
              <a:rPr lang="en-US"/>
              <a:t>Questions?</a:t>
            </a:r>
          </a:p>
        </p:txBody>
      </p:sp>
      <p:pic>
        <p:nvPicPr>
          <p:cNvPr id="5" name="Graphic 4">
            <a:extLst>
              <a:ext uri="{FF2B5EF4-FFF2-40B4-BE49-F238E27FC236}">
                <a16:creationId xmlns:a16="http://schemas.microsoft.com/office/drawing/2014/main" id="{8EC32CC1-6ED8-4B91-4F57-6E251FC2AF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19755305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Ending slide ">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26EFD2-A447-B20B-BA43-259302E213E7}"/>
              </a:ext>
            </a:extLst>
          </p:cNvPr>
          <p:cNvPicPr>
            <a:picLocks noChangeAspect="1"/>
          </p:cNvPicPr>
          <p:nvPr userDrawn="1"/>
        </p:nvPicPr>
        <p:blipFill>
          <a:blip r:embed="rId2" cstate="screen">
            <a:alphaModFix amt="41000"/>
            <a:extLst>
              <a:ext uri="{28A0092B-C50C-407E-A947-70E740481C1C}">
                <a14:useLocalDpi xmlns:a14="http://schemas.microsoft.com/office/drawing/2010/main"/>
              </a:ext>
            </a:extLst>
          </a:blip>
          <a:srcRect/>
          <a:stretch/>
        </p:blipFill>
        <p:spPr>
          <a:xfrm rot="2311650">
            <a:off x="2342631" y="1502825"/>
            <a:ext cx="4867494" cy="4320037"/>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0" y="2116931"/>
            <a:ext cx="8381999" cy="821942"/>
          </a:xfrm>
          <a:prstGeom prst="rect">
            <a:avLst/>
          </a:prstGeom>
        </p:spPr>
        <p:txBody>
          <a:bodyPr bIns="36000" anchor="ctr">
            <a:noAutofit/>
          </a:bodyPr>
          <a:lstStyle>
            <a:lvl1pPr marL="0" indent="0" algn="ctr">
              <a:lnSpc>
                <a:spcPct val="100000"/>
              </a:lnSpc>
              <a:spcBef>
                <a:spcPts val="0"/>
              </a:spcBef>
              <a:buNone/>
              <a:defRPr sz="3200" b="1" i="0" spc="0" baseline="0">
                <a:solidFill>
                  <a:schemeClr val="tx2"/>
                </a:solidFill>
                <a:latin typeface="+mn-lt"/>
              </a:defRPr>
            </a:lvl1pPr>
          </a:lstStyle>
          <a:p>
            <a:pPr lvl="0"/>
            <a:r>
              <a:rPr lang="en-US"/>
              <a:t>Thank you</a:t>
            </a:r>
          </a:p>
        </p:txBody>
      </p:sp>
      <p:pic>
        <p:nvPicPr>
          <p:cNvPr id="12" name="Graphic 11">
            <a:extLst>
              <a:ext uri="{FF2B5EF4-FFF2-40B4-BE49-F238E27FC236}">
                <a16:creationId xmlns:a16="http://schemas.microsoft.com/office/drawing/2014/main" id="{895748D4-DD0D-E941-951B-722260D27D9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708297" y="3230973"/>
            <a:ext cx="1727404" cy="642754"/>
          </a:xfrm>
          <a:prstGeom prst="rect">
            <a:avLst/>
          </a:prstGeom>
        </p:spPr>
      </p:pic>
    </p:spTree>
    <p:extLst>
      <p:ext uri="{BB962C8B-B14F-4D97-AF65-F5344CB8AC3E}">
        <p14:creationId xmlns:p14="http://schemas.microsoft.com/office/powerpoint/2010/main" val="995260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ing slide ">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1F7C6B-E0AD-27D0-0078-ED32410F96F2}"/>
              </a:ext>
            </a:extLst>
          </p:cNvPr>
          <p:cNvPicPr>
            <a:picLocks noChangeAspect="1"/>
          </p:cNvPicPr>
          <p:nvPr userDrawn="1"/>
        </p:nvPicPr>
        <p:blipFill rotWithShape="1">
          <a:blip r:embed="rId2"/>
          <a:srcRect l="21598" r="-96" b="16335"/>
          <a:stretch/>
        </p:blipFill>
        <p:spPr>
          <a:xfrm flipV="1">
            <a:off x="-11180" y="-38995"/>
            <a:ext cx="9166358" cy="5187258"/>
          </a:xfrm>
          <a:prstGeom prst="rect">
            <a:avLst/>
          </a:prstGeom>
        </p:spPr>
      </p:pic>
      <p:pic>
        <p:nvPicPr>
          <p:cNvPr id="11" name="Picture 10">
            <a:extLst>
              <a:ext uri="{FF2B5EF4-FFF2-40B4-BE49-F238E27FC236}">
                <a16:creationId xmlns:a16="http://schemas.microsoft.com/office/drawing/2014/main" id="{0094C18C-90DD-0558-EB1D-135B9E167A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2311650">
            <a:off x="2407353" y="1492402"/>
            <a:ext cx="4641987" cy="4119893"/>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0" y="2116931"/>
            <a:ext cx="8381999" cy="821942"/>
          </a:xfrm>
          <a:prstGeom prst="rect">
            <a:avLst/>
          </a:prstGeom>
        </p:spPr>
        <p:txBody>
          <a:bodyPr bIns="36000" anchor="ctr">
            <a:noAutofit/>
          </a:bodyPr>
          <a:lstStyle>
            <a:lvl1pPr marL="0" indent="0" algn="ctr">
              <a:lnSpc>
                <a:spcPct val="100000"/>
              </a:lnSpc>
              <a:spcBef>
                <a:spcPts val="0"/>
              </a:spcBef>
              <a:buNone/>
              <a:defRPr sz="3200" b="1" i="0" spc="0" baseline="0">
                <a:solidFill>
                  <a:schemeClr val="bg1"/>
                </a:solidFill>
                <a:latin typeface="+mn-lt"/>
              </a:defRPr>
            </a:lvl1pPr>
          </a:lstStyle>
          <a:p>
            <a:pPr lvl="0"/>
            <a:r>
              <a:rPr lang="en-US"/>
              <a:t>Thank you</a:t>
            </a:r>
          </a:p>
        </p:txBody>
      </p:sp>
      <p:pic>
        <p:nvPicPr>
          <p:cNvPr id="12" name="Graphic 11">
            <a:extLst>
              <a:ext uri="{FF2B5EF4-FFF2-40B4-BE49-F238E27FC236}">
                <a16:creationId xmlns:a16="http://schemas.microsoft.com/office/drawing/2014/main" id="{895748D4-DD0D-E941-951B-722260D27D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708297" y="3230973"/>
            <a:ext cx="1727404" cy="642754"/>
          </a:xfrm>
          <a:prstGeom prst="rect">
            <a:avLst/>
          </a:prstGeom>
        </p:spPr>
      </p:pic>
    </p:spTree>
    <p:extLst>
      <p:ext uri="{BB962C8B-B14F-4D97-AF65-F5344CB8AC3E}">
        <p14:creationId xmlns:p14="http://schemas.microsoft.com/office/powerpoint/2010/main" val="1964371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18" name="Round Same-side Corner of Rectangle 1">
            <a:extLst>
              <a:ext uri="{FF2B5EF4-FFF2-40B4-BE49-F238E27FC236}">
                <a16:creationId xmlns:a16="http://schemas.microsoft.com/office/drawing/2014/main" id="{31CEFC91-36F1-A046-3182-400B00DD3C32}"/>
              </a:ext>
            </a:extLst>
          </p:cNvPr>
          <p:cNvSpPr/>
          <p:nvPr userDrawn="1"/>
        </p:nvSpPr>
        <p:spPr bwMode="auto">
          <a:xfrm rot="16200000" flipH="1">
            <a:off x="4683316" y="687583"/>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19" name="Graphic 18">
            <a:extLst>
              <a:ext uri="{FF2B5EF4-FFF2-40B4-BE49-F238E27FC236}">
                <a16:creationId xmlns:a16="http://schemas.microsoft.com/office/drawing/2014/main" id="{F8616CAE-F537-34D0-1E97-8461548928C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20" name="TextBox 19">
            <a:extLst>
              <a:ext uri="{FF2B5EF4-FFF2-40B4-BE49-F238E27FC236}">
                <a16:creationId xmlns:a16="http://schemas.microsoft.com/office/drawing/2014/main" id="{FEBE4415-C772-A302-B33B-59CA5B407FD2}"/>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21" name="Graphic 20">
            <a:extLst>
              <a:ext uri="{FF2B5EF4-FFF2-40B4-BE49-F238E27FC236}">
                <a16:creationId xmlns:a16="http://schemas.microsoft.com/office/drawing/2014/main" id="{30F8855A-6F6B-6246-4D69-A3FD9F1B80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8"/>
            <a:ext cx="733658" cy="304971"/>
          </a:xfrm>
          <a:prstGeom prst="rect">
            <a:avLst/>
          </a:prstGeom>
        </p:spPr>
      </p:pic>
      <p:sp>
        <p:nvSpPr>
          <p:cNvPr id="5" name="Title 1">
            <a:extLst>
              <a:ext uri="{FF2B5EF4-FFF2-40B4-BE49-F238E27FC236}">
                <a16:creationId xmlns:a16="http://schemas.microsoft.com/office/drawing/2014/main" id="{A042948E-4B68-7240-E98F-A5F00D049B9A}"/>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9090B0A9-B7EA-14F6-1B12-6CCA38FE3633}"/>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184454776"/>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Divider 2">
    <p:bg>
      <p:bgPr>
        <a:gradFill>
          <a:gsLst>
            <a:gs pos="100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2" name="Полилиния 30">
            <a:extLst>
              <a:ext uri="{FF2B5EF4-FFF2-40B4-BE49-F238E27FC236}">
                <a16:creationId xmlns:a16="http://schemas.microsoft.com/office/drawing/2014/main" id="{8CB9B16F-AB80-8C4D-9DBC-1ABBDF1A8DEA}"/>
              </a:ext>
            </a:extLst>
          </p:cNvPr>
          <p:cNvSpPr/>
          <p:nvPr userDrawn="1"/>
        </p:nvSpPr>
        <p:spPr bwMode="auto">
          <a:xfrm rot="10800000" flipH="1">
            <a:off x="6928" y="1"/>
            <a:ext cx="5441373"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100000">
                <a:srgbClr val="0D018C"/>
              </a:gs>
              <a:gs pos="48000">
                <a:srgbClr val="1901C4">
                  <a:alpha val="0"/>
                </a:srgbClr>
              </a:gs>
            </a:gsLst>
            <a:lin ang="1014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0" name="Рисунок 13">
            <a:extLst>
              <a:ext uri="{FF2B5EF4-FFF2-40B4-BE49-F238E27FC236}">
                <a16:creationId xmlns:a16="http://schemas.microsoft.com/office/drawing/2014/main" id="{4FD2B733-7066-46BD-AE0B-D8566A703A7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842"/>
          <a:stretch/>
        </p:blipFill>
        <p:spPr>
          <a:xfrm>
            <a:off x="-13393" y="3869531"/>
            <a:ext cx="534076" cy="1315272"/>
          </a:xfrm>
          <a:prstGeom prst="rect">
            <a:avLst/>
          </a:prstGeom>
        </p:spPr>
      </p:pic>
      <p:pic>
        <p:nvPicPr>
          <p:cNvPr id="17" name="Рисунок 16">
            <a:extLst>
              <a:ext uri="{FF2B5EF4-FFF2-40B4-BE49-F238E27FC236}">
                <a16:creationId xmlns:a16="http://schemas.microsoft.com/office/drawing/2014/main" id="{6AFB700C-1417-534B-8270-2CC55AC9F39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546"/>
          <a:stretch/>
        </p:blipFill>
        <p:spPr>
          <a:xfrm>
            <a:off x="8448106" y="171609"/>
            <a:ext cx="657794" cy="1374304"/>
          </a:xfrm>
          <a:prstGeom prst="rect">
            <a:avLst/>
          </a:prstGeom>
        </p:spPr>
      </p:pic>
      <p:sp>
        <p:nvSpPr>
          <p:cNvPr id="19" name="Полилиния 18">
            <a:extLst>
              <a:ext uri="{FF2B5EF4-FFF2-40B4-BE49-F238E27FC236}">
                <a16:creationId xmlns:a16="http://schemas.microsoft.com/office/drawing/2014/main" id="{172CC48A-1EB8-AA44-A661-8C099D5C32FF}"/>
              </a:ext>
            </a:extLst>
          </p:cNvPr>
          <p:cNvSpPr/>
          <p:nvPr userDrawn="1"/>
        </p:nvSpPr>
        <p:spPr bwMode="auto">
          <a:xfrm rot="18900000" flipH="1">
            <a:off x="7356732" y="-796760"/>
            <a:ext cx="1533196" cy="1724003"/>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37" h="1903212">
                <a:moveTo>
                  <a:pt x="0" y="1694137"/>
                </a:moveTo>
                <a:lnTo>
                  <a:pt x="1694137" y="0"/>
                </a:lnTo>
                <a:lnTo>
                  <a:pt x="1694137" y="1810064"/>
                </a:lnTo>
                <a:cubicBezTo>
                  <a:pt x="1694137" y="1861508"/>
                  <a:pt x="1652433" y="1903212"/>
                  <a:pt x="1600989" y="1903212"/>
                </a:cubicBezTo>
                <a:lnTo>
                  <a:pt x="209074" y="1903212"/>
                </a:lnTo>
                <a:close/>
              </a:path>
            </a:pathLst>
          </a:custGeom>
          <a:gradFill>
            <a:gsLst>
              <a:gs pos="100000">
                <a:srgbClr val="2203F4"/>
              </a:gs>
              <a:gs pos="10000">
                <a:srgbClr val="080B8D"/>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6" name="Text Placeholder 5"/>
          <p:cNvSpPr>
            <a:spLocks noGrp="1"/>
          </p:cNvSpPr>
          <p:nvPr>
            <p:ph type="body" sz="quarter" idx="10" hasCustomPrompt="1"/>
          </p:nvPr>
        </p:nvSpPr>
        <p:spPr>
          <a:xfrm>
            <a:off x="381000" y="1999389"/>
            <a:ext cx="7962900" cy="821942"/>
          </a:xfrm>
          <a:prstGeom prst="rect">
            <a:avLst/>
          </a:prstGeom>
        </p:spPr>
        <p:txBody>
          <a:bodyPr lIns="0" tIns="0" rIns="0" bIns="0" anchor="ctr">
            <a:noAutofit/>
          </a:bodyPr>
          <a:lstStyle>
            <a:lvl1pPr marL="0" indent="0" algn="l">
              <a:lnSpc>
                <a:spcPct val="100000"/>
              </a:lnSpc>
              <a:spcBef>
                <a:spcPts val="0"/>
              </a:spcBef>
              <a:buNone/>
              <a:defRPr sz="3585" i="0" spc="0" baseline="0">
                <a:solidFill>
                  <a:schemeClr val="bg1"/>
                </a:solidFill>
                <a:latin typeface="+mn-lt"/>
              </a:defRPr>
            </a:lvl1pPr>
          </a:lstStyle>
          <a:p>
            <a:pPr lvl="0"/>
            <a:r>
              <a:rPr lang="en-US"/>
              <a:t>Click to edit title style</a:t>
            </a:r>
          </a:p>
        </p:txBody>
      </p:sp>
      <p:sp>
        <p:nvSpPr>
          <p:cNvPr id="11" name="Полилиния 18">
            <a:extLst>
              <a:ext uri="{FF2B5EF4-FFF2-40B4-BE49-F238E27FC236}">
                <a16:creationId xmlns:a16="http://schemas.microsoft.com/office/drawing/2014/main" id="{CB697973-3F22-AF4F-A6A6-2334EBC46A14}"/>
              </a:ext>
            </a:extLst>
          </p:cNvPr>
          <p:cNvSpPr/>
          <p:nvPr userDrawn="1"/>
        </p:nvSpPr>
        <p:spPr bwMode="auto">
          <a:xfrm rot="8134800" flipH="1">
            <a:off x="339214" y="4303271"/>
            <a:ext cx="1720536" cy="1677161"/>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 name="connsiteX0" fmla="*/ 0 w 1736665"/>
              <a:gd name="connsiteY0" fmla="*/ 1391125 h 1600200"/>
              <a:gd name="connsiteX1" fmla="*/ 1736665 w 1736665"/>
              <a:gd name="connsiteY1" fmla="*/ 0 h 1600200"/>
              <a:gd name="connsiteX2" fmla="*/ 1694137 w 1736665"/>
              <a:gd name="connsiteY2" fmla="*/ 1507052 h 1600200"/>
              <a:gd name="connsiteX3" fmla="*/ 1600989 w 1736665"/>
              <a:gd name="connsiteY3" fmla="*/ 1600200 h 1600200"/>
              <a:gd name="connsiteX4" fmla="*/ 209074 w 1736665"/>
              <a:gd name="connsiteY4" fmla="*/ 1600200 h 1600200"/>
              <a:gd name="connsiteX5" fmla="*/ 0 w 1736665"/>
              <a:gd name="connsiteY5" fmla="*/ 1391125 h 1600200"/>
              <a:gd name="connsiteX0" fmla="*/ 0 w 1642054"/>
              <a:gd name="connsiteY0" fmla="*/ 1462547 h 1600200"/>
              <a:gd name="connsiteX1" fmla="*/ 1642054 w 1642054"/>
              <a:gd name="connsiteY1" fmla="*/ 0 h 1600200"/>
              <a:gd name="connsiteX2" fmla="*/ 1599526 w 1642054"/>
              <a:gd name="connsiteY2" fmla="*/ 1507052 h 1600200"/>
              <a:gd name="connsiteX3" fmla="*/ 1506378 w 1642054"/>
              <a:gd name="connsiteY3" fmla="*/ 1600200 h 1600200"/>
              <a:gd name="connsiteX4" fmla="*/ 114463 w 1642054"/>
              <a:gd name="connsiteY4" fmla="*/ 1600200 h 1600200"/>
              <a:gd name="connsiteX5" fmla="*/ 0 w 1642054"/>
              <a:gd name="connsiteY5" fmla="*/ 1462547 h 1600200"/>
              <a:gd name="connsiteX0" fmla="*/ 0 w 1580684"/>
              <a:gd name="connsiteY0" fmla="*/ 1541922 h 1600200"/>
              <a:gd name="connsiteX1" fmla="*/ 1580684 w 1580684"/>
              <a:gd name="connsiteY1" fmla="*/ 0 h 1600200"/>
              <a:gd name="connsiteX2" fmla="*/ 1538156 w 1580684"/>
              <a:gd name="connsiteY2" fmla="*/ 1507052 h 1600200"/>
              <a:gd name="connsiteX3" fmla="*/ 1445008 w 1580684"/>
              <a:gd name="connsiteY3" fmla="*/ 1600200 h 1600200"/>
              <a:gd name="connsiteX4" fmla="*/ 53093 w 1580684"/>
              <a:gd name="connsiteY4" fmla="*/ 1600200 h 1600200"/>
              <a:gd name="connsiteX5" fmla="*/ 0 w 1580684"/>
              <a:gd name="connsiteY5" fmla="*/ 1541922 h 1600200"/>
              <a:gd name="connsiteX0" fmla="*/ 0 w 1631355"/>
              <a:gd name="connsiteY0" fmla="*/ 1591578 h 1649856"/>
              <a:gd name="connsiteX1" fmla="*/ 1631355 w 1631355"/>
              <a:gd name="connsiteY1" fmla="*/ 0 h 1649856"/>
              <a:gd name="connsiteX2" fmla="*/ 1538156 w 1631355"/>
              <a:gd name="connsiteY2" fmla="*/ 1556708 h 1649856"/>
              <a:gd name="connsiteX3" fmla="*/ 1445008 w 1631355"/>
              <a:gd name="connsiteY3" fmla="*/ 1649856 h 1649856"/>
              <a:gd name="connsiteX4" fmla="*/ 53093 w 1631355"/>
              <a:gd name="connsiteY4" fmla="*/ 1649856 h 1649856"/>
              <a:gd name="connsiteX5" fmla="*/ 0 w 1631355"/>
              <a:gd name="connsiteY5" fmla="*/ 1591578 h 1649856"/>
              <a:gd name="connsiteX0" fmla="*/ 61959 w 1693314"/>
              <a:gd name="connsiteY0" fmla="*/ 1591578 h 1672864"/>
              <a:gd name="connsiteX1" fmla="*/ 1693314 w 1693314"/>
              <a:gd name="connsiteY1" fmla="*/ 0 h 1672864"/>
              <a:gd name="connsiteX2" fmla="*/ 1600115 w 1693314"/>
              <a:gd name="connsiteY2" fmla="*/ 1556708 h 1672864"/>
              <a:gd name="connsiteX3" fmla="*/ 1506967 w 1693314"/>
              <a:gd name="connsiteY3" fmla="*/ 1649856 h 1672864"/>
              <a:gd name="connsiteX4" fmla="*/ 0 w 1693314"/>
              <a:gd name="connsiteY4" fmla="*/ 1672864 h 1672864"/>
              <a:gd name="connsiteX5" fmla="*/ 61959 w 1693314"/>
              <a:gd name="connsiteY5" fmla="*/ 1591578 h 1672864"/>
              <a:gd name="connsiteX0" fmla="*/ 107308 w 1738663"/>
              <a:gd name="connsiteY0" fmla="*/ 1591578 h 1675427"/>
              <a:gd name="connsiteX1" fmla="*/ 1738663 w 1738663"/>
              <a:gd name="connsiteY1" fmla="*/ 0 h 1675427"/>
              <a:gd name="connsiteX2" fmla="*/ 1645464 w 1738663"/>
              <a:gd name="connsiteY2" fmla="*/ 1556708 h 1675427"/>
              <a:gd name="connsiteX3" fmla="*/ 1552316 w 1738663"/>
              <a:gd name="connsiteY3" fmla="*/ 1649856 h 1675427"/>
              <a:gd name="connsiteX4" fmla="*/ 0 w 1738663"/>
              <a:gd name="connsiteY4" fmla="*/ 1675427 h 1675427"/>
              <a:gd name="connsiteX5" fmla="*/ 107308 w 1738663"/>
              <a:gd name="connsiteY5" fmla="*/ 1591578 h 1675427"/>
              <a:gd name="connsiteX0" fmla="*/ 89181 w 1720536"/>
              <a:gd name="connsiteY0" fmla="*/ 1591578 h 1675610"/>
              <a:gd name="connsiteX1" fmla="*/ 1720536 w 1720536"/>
              <a:gd name="connsiteY1" fmla="*/ 0 h 1675610"/>
              <a:gd name="connsiteX2" fmla="*/ 1627337 w 1720536"/>
              <a:gd name="connsiteY2" fmla="*/ 1556708 h 1675610"/>
              <a:gd name="connsiteX3" fmla="*/ 1534189 w 1720536"/>
              <a:gd name="connsiteY3" fmla="*/ 1649856 h 1675610"/>
              <a:gd name="connsiteX4" fmla="*/ 0 w 1720536"/>
              <a:gd name="connsiteY4" fmla="*/ 1675610 h 1675610"/>
              <a:gd name="connsiteX5" fmla="*/ 89181 w 1720536"/>
              <a:gd name="connsiteY5" fmla="*/ 1591578 h 167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536" h="1675610">
                <a:moveTo>
                  <a:pt x="89181" y="1591578"/>
                </a:moveTo>
                <a:lnTo>
                  <a:pt x="1720536" y="0"/>
                </a:lnTo>
                <a:cubicBezTo>
                  <a:pt x="1720536" y="603355"/>
                  <a:pt x="1627337" y="953353"/>
                  <a:pt x="1627337" y="1556708"/>
                </a:cubicBezTo>
                <a:cubicBezTo>
                  <a:pt x="1627337" y="1608152"/>
                  <a:pt x="1585633" y="1649856"/>
                  <a:pt x="1534189" y="1649856"/>
                </a:cubicBezTo>
                <a:lnTo>
                  <a:pt x="0" y="1675610"/>
                </a:lnTo>
                <a:lnTo>
                  <a:pt x="89181" y="1591578"/>
                </a:lnTo>
                <a:close/>
              </a:path>
            </a:pathLst>
          </a:custGeom>
          <a:gradFill>
            <a:gsLst>
              <a:gs pos="100000">
                <a:srgbClr val="2203F4"/>
              </a:gs>
              <a:gs pos="10000">
                <a:srgbClr val="060A83"/>
              </a:gs>
            </a:gsLst>
            <a:lin ang="18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pic>
        <p:nvPicPr>
          <p:cNvPr id="9" name="Graphic 8">
            <a:extLst>
              <a:ext uri="{FF2B5EF4-FFF2-40B4-BE49-F238E27FC236}">
                <a16:creationId xmlns:a16="http://schemas.microsoft.com/office/drawing/2014/main" id="{7291130E-39DA-B04B-BC34-D0BE838CB2C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800" y="4839062"/>
            <a:ext cx="610995" cy="227347"/>
          </a:xfrm>
          <a:prstGeom prst="rect">
            <a:avLst/>
          </a:prstGeom>
        </p:spPr>
      </p:pic>
    </p:spTree>
    <p:extLst>
      <p:ext uri="{BB962C8B-B14F-4D97-AF65-F5344CB8AC3E}">
        <p14:creationId xmlns:p14="http://schemas.microsoft.com/office/powerpoint/2010/main" val="4207455525"/>
      </p:ext>
    </p:extLst>
  </p:cSld>
  <p:clrMapOvr>
    <a:masterClrMapping/>
  </p:clrMapOvr>
  <p:transition>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18" name="Round Same-side Corner of Rectangle 1">
            <a:extLst>
              <a:ext uri="{FF2B5EF4-FFF2-40B4-BE49-F238E27FC236}">
                <a16:creationId xmlns:a16="http://schemas.microsoft.com/office/drawing/2014/main" id="{31CEFC91-36F1-A046-3182-400B00DD3C32}"/>
              </a:ext>
            </a:extLst>
          </p:cNvPr>
          <p:cNvSpPr/>
          <p:nvPr userDrawn="1"/>
        </p:nvSpPr>
        <p:spPr bwMode="auto">
          <a:xfrm rot="16200000" flipH="1">
            <a:off x="4683316" y="687583"/>
            <a:ext cx="5148265" cy="377310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19" name="Graphic 18">
            <a:extLst>
              <a:ext uri="{FF2B5EF4-FFF2-40B4-BE49-F238E27FC236}">
                <a16:creationId xmlns:a16="http://schemas.microsoft.com/office/drawing/2014/main" id="{F8616CAE-F537-34D0-1E97-8461548928C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20" name="TextBox 19">
            <a:extLst>
              <a:ext uri="{FF2B5EF4-FFF2-40B4-BE49-F238E27FC236}">
                <a16:creationId xmlns:a16="http://schemas.microsoft.com/office/drawing/2014/main" id="{FEBE4415-C772-A302-B33B-59CA5B407FD2}"/>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21" name="Graphic 20">
            <a:extLst>
              <a:ext uri="{FF2B5EF4-FFF2-40B4-BE49-F238E27FC236}">
                <a16:creationId xmlns:a16="http://schemas.microsoft.com/office/drawing/2014/main" id="{30F8855A-6F6B-6246-4D69-A3FD9F1B80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8"/>
            <a:ext cx="733658" cy="304971"/>
          </a:xfrm>
          <a:prstGeom prst="rect">
            <a:avLst/>
          </a:prstGeom>
        </p:spPr>
      </p:pic>
      <p:sp>
        <p:nvSpPr>
          <p:cNvPr id="5" name="Title 1">
            <a:extLst>
              <a:ext uri="{FF2B5EF4-FFF2-40B4-BE49-F238E27FC236}">
                <a16:creationId xmlns:a16="http://schemas.microsoft.com/office/drawing/2014/main" id="{19F1713C-EB07-C492-C05A-0EF1D9BF88B2}"/>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81737BC1-C529-62A8-5831-EED04473A7F5}"/>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1667088593"/>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Subtitle Half2 Content Left light">
    <p:bg>
      <p:bgPr>
        <a:solidFill>
          <a:schemeClr val="bg1"/>
        </a:solidFill>
        <a:effectLst/>
      </p:bgPr>
    </p:bg>
    <p:spTree>
      <p:nvGrpSpPr>
        <p:cNvPr id="1" name=""/>
        <p:cNvGrpSpPr/>
        <p:nvPr/>
      </p:nvGrpSpPr>
      <p:grpSpPr>
        <a:xfrm>
          <a:off x="0" y="0"/>
          <a:ext cx="0" cy="0"/>
          <a:chOff x="0" y="0"/>
          <a:chExt cx="0" cy="0"/>
        </a:xfrm>
      </p:grpSpPr>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16200000" flipH="1">
            <a:off x="4495747" y="500009"/>
            <a:ext cx="5148265" cy="4148249"/>
          </a:xfrm>
          <a:prstGeom prst="round2SameRect">
            <a:avLst>
              <a:gd name="adj1" fmla="val 3453"/>
              <a:gd name="adj2" fmla="val 256"/>
            </a:avLst>
          </a:prstGeom>
          <a:gradFill flip="none" rotWithShape="1">
            <a:gsLst>
              <a:gs pos="0">
                <a:schemeClr val="accent6">
                  <a:lumMod val="75000"/>
                </a:schemeClr>
              </a:gs>
              <a:gs pos="99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188" t="6689" r="62265" b="36252"/>
          <a:stretch/>
        </p:blipFill>
        <p:spPr>
          <a:xfrm>
            <a:off x="6242466"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430744" y="1219816"/>
            <a:ext cx="2834861" cy="1634884"/>
          </a:xfrm>
          <a:prstGeom prst="rect">
            <a:avLst/>
          </a:prstGeom>
        </p:spPr>
        <p:txBody>
          <a:bodyPr lIns="0" rIns="0"/>
          <a:lstStyle>
            <a:lvl1pPr>
              <a:defRPr sz="2398"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414455" y="362862"/>
            <a:ext cx="3134179" cy="410741"/>
          </a:xfrm>
          <a:prstGeom prst="rect">
            <a:avLst/>
          </a:prstGeom>
        </p:spPr>
        <p:txBody>
          <a:bodyPr lIns="0" rIns="0"/>
          <a:lstStyle>
            <a:lvl1pPr marL="0" indent="0">
              <a:buNone/>
              <a:defRPr sz="1599">
                <a:solidFill>
                  <a:schemeClr val="bg2"/>
                </a:solidFill>
              </a:defRPr>
            </a:lvl1pPr>
          </a:lstStyle>
          <a:p>
            <a:pPr lvl="0"/>
            <a:r>
              <a:rPr lang="en-GB"/>
              <a:t>Click to edit Master text styles</a:t>
            </a:r>
          </a:p>
        </p:txBody>
      </p:sp>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4" name="Graphic 3">
            <a:extLst>
              <a:ext uri="{FF2B5EF4-FFF2-40B4-BE49-F238E27FC236}">
                <a16:creationId xmlns:a16="http://schemas.microsoft.com/office/drawing/2014/main" id="{2E63EE58-73AC-D12A-A35C-9084227587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8"/>
            <a:ext cx="733658" cy="304971"/>
          </a:xfrm>
          <a:prstGeom prst="rect">
            <a:avLst/>
          </a:prstGeom>
        </p:spPr>
      </p:pic>
    </p:spTree>
    <p:extLst>
      <p:ext uri="{BB962C8B-B14F-4D97-AF65-F5344CB8AC3E}">
        <p14:creationId xmlns:p14="http://schemas.microsoft.com/office/powerpoint/2010/main" val="845905252"/>
      </p:ext>
    </p:extLst>
  </p:cSld>
  <p:clrMapOvr>
    <a:masterClrMapping/>
  </p:clrMapOvr>
  <p:transition>
    <p:fade/>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Customer Case Study ">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3A904AB-44A9-5838-62B3-B1EED9EEC7D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94840" y="94840"/>
            <a:ext cx="5148265" cy="4958587"/>
          </a:xfrm>
          <a:prstGeom prst="round2SameRect">
            <a:avLst>
              <a:gd name="adj1" fmla="val 3453"/>
              <a:gd name="adj2" fmla="val 0"/>
            </a:avLst>
          </a:prstGeom>
          <a:gradFill flip="none" rotWithShape="1">
            <a:gsLst>
              <a:gs pos="0">
                <a:schemeClr val="accent6">
                  <a:lumMod val="75000"/>
                </a:schemeClr>
              </a:gs>
              <a:gs pos="99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1958841"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6"/>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6" name="Title 1">
            <a:extLst>
              <a:ext uri="{FF2B5EF4-FFF2-40B4-BE49-F238E27FC236}">
                <a16:creationId xmlns:a16="http://schemas.microsoft.com/office/drawing/2014/main" id="{156ADA99-4BEF-2E19-BAD1-97E956ADD932}"/>
              </a:ext>
            </a:extLst>
          </p:cNvPr>
          <p:cNvSpPr>
            <a:spLocks noGrp="1"/>
          </p:cNvSpPr>
          <p:nvPr>
            <p:ph type="title" hasCustomPrompt="1"/>
          </p:nvPr>
        </p:nvSpPr>
        <p:spPr>
          <a:xfrm>
            <a:off x="381001" y="344201"/>
            <a:ext cx="4577583" cy="318767"/>
          </a:xfrm>
          <a:prstGeom prst="rect">
            <a:avLst/>
          </a:prstGeom>
        </p:spPr>
        <p:txBody>
          <a:bodyPr lIns="0" tIns="0" rIns="0" bIns="0"/>
          <a:lstStyle>
            <a:lvl1pPr>
              <a:defRPr sz="1998"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C7CD98B0-9B33-E492-6E24-45708DDB31AC}"/>
              </a:ext>
            </a:extLst>
          </p:cNvPr>
          <p:cNvSpPr>
            <a:spLocks noGrp="1"/>
          </p:cNvSpPr>
          <p:nvPr>
            <p:ph type="body" sz="quarter" idx="11" hasCustomPrompt="1"/>
          </p:nvPr>
        </p:nvSpPr>
        <p:spPr>
          <a:xfrm>
            <a:off x="381001" y="664694"/>
            <a:ext cx="4577582" cy="320972"/>
          </a:xfrm>
          <a:prstGeom prst="rect">
            <a:avLst/>
          </a:prstGeom>
        </p:spPr>
        <p:txBody>
          <a:bodyPr lIns="0" tIns="36000" rIns="0" bIns="0"/>
          <a:lstStyle>
            <a:lvl1pPr marL="0" indent="0">
              <a:buNone/>
              <a:defRPr sz="1599">
                <a:solidFill>
                  <a:schemeClr val="accent3">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2815667623"/>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Subtitle Half2 Content Left light">
    <p:bg>
      <p:bgPr>
        <a:solidFill>
          <a:schemeClr val="bg1"/>
        </a:solidFill>
        <a:effectLst/>
      </p:bgPr>
    </p:bg>
    <p:spTree>
      <p:nvGrpSpPr>
        <p:cNvPr id="1" name=""/>
        <p:cNvGrpSpPr/>
        <p:nvPr/>
      </p:nvGrpSpPr>
      <p:grpSpPr>
        <a:xfrm>
          <a:off x="0" y="0"/>
          <a:ext cx="0" cy="0"/>
          <a:chOff x="0" y="0"/>
          <a:chExt cx="0" cy="0"/>
        </a:xfrm>
      </p:grpSpPr>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94840" y="94840"/>
            <a:ext cx="5148265" cy="495858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188" t="6689" r="62265" b="36252"/>
          <a:stretch/>
        </p:blipFill>
        <p:spPr>
          <a:xfrm>
            <a:off x="1958841"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6"/>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4" name="Title 1">
            <a:extLst>
              <a:ext uri="{FF2B5EF4-FFF2-40B4-BE49-F238E27FC236}">
                <a16:creationId xmlns:a16="http://schemas.microsoft.com/office/drawing/2014/main" id="{0B919CA2-530D-6EEA-D4DB-205EC3148B81}"/>
              </a:ext>
            </a:extLst>
          </p:cNvPr>
          <p:cNvSpPr>
            <a:spLocks noGrp="1"/>
          </p:cNvSpPr>
          <p:nvPr>
            <p:ph type="title" hasCustomPrompt="1"/>
          </p:nvPr>
        </p:nvSpPr>
        <p:spPr>
          <a:xfrm>
            <a:off x="381001" y="344200"/>
            <a:ext cx="4577583"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6" name="Text Placeholder 2">
            <a:extLst>
              <a:ext uri="{FF2B5EF4-FFF2-40B4-BE49-F238E27FC236}">
                <a16:creationId xmlns:a16="http://schemas.microsoft.com/office/drawing/2014/main" id="{F942FE7C-9567-A24D-978A-87C256FA9C2F}"/>
              </a:ext>
            </a:extLst>
          </p:cNvPr>
          <p:cNvSpPr>
            <a:spLocks noGrp="1"/>
          </p:cNvSpPr>
          <p:nvPr>
            <p:ph type="body" sz="quarter" idx="11" hasCustomPrompt="1"/>
          </p:nvPr>
        </p:nvSpPr>
        <p:spPr>
          <a:xfrm>
            <a:off x="381001" y="722501"/>
            <a:ext cx="4577582" cy="320972"/>
          </a:xfrm>
          <a:prstGeom prst="rect">
            <a:avLst/>
          </a:prstGeom>
        </p:spPr>
        <p:txBody>
          <a:bodyPr lIns="0" tIns="36000" rIns="0" bIns="0"/>
          <a:lstStyle>
            <a:lvl1pPr marL="0" indent="0">
              <a:buNone/>
              <a:defRPr sz="1599">
                <a:solidFill>
                  <a:schemeClr val="accent3">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510707699"/>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687577" y="687581"/>
            <a:ext cx="5148265" cy="377310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430744" y="1219816"/>
            <a:ext cx="2834861" cy="1634884"/>
          </a:xfrm>
          <a:prstGeom prst="rect">
            <a:avLst/>
          </a:prstGeom>
        </p:spPr>
        <p:txBody>
          <a:bodyPr lIns="0" rIns="0"/>
          <a:lstStyle>
            <a:lvl1pPr>
              <a:defRPr sz="2398"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414455" y="362862"/>
            <a:ext cx="3134179" cy="410741"/>
          </a:xfrm>
          <a:prstGeom prst="rect">
            <a:avLst/>
          </a:prstGeom>
        </p:spPr>
        <p:txBody>
          <a:bodyPr lIns="0" rIns="0"/>
          <a:lstStyle>
            <a:lvl1pPr marL="0" indent="0">
              <a:buNone/>
              <a:defRPr sz="1599">
                <a:solidFill>
                  <a:schemeClr val="bg2"/>
                </a:solidFill>
              </a:defRPr>
            </a:lvl1pPr>
          </a:lstStyle>
          <a:p>
            <a:pPr lvl="0"/>
            <a:r>
              <a:rPr lang="en-GB"/>
              <a:t>Click to edit Master text styles</a:t>
            </a:r>
          </a:p>
        </p:txBody>
      </p:sp>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6"/>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4258523713"/>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3" name="Round Same-side Corner of Rectangle 1">
            <a:extLst>
              <a:ext uri="{FF2B5EF4-FFF2-40B4-BE49-F238E27FC236}">
                <a16:creationId xmlns:a16="http://schemas.microsoft.com/office/drawing/2014/main" id="{3D1732D6-EC78-2B25-6346-DF1973010964}"/>
              </a:ext>
            </a:extLst>
          </p:cNvPr>
          <p:cNvSpPr/>
          <p:nvPr userDrawn="1"/>
        </p:nvSpPr>
        <p:spPr bwMode="auto">
          <a:xfrm rot="16200000" flipH="1">
            <a:off x="4683316" y="687583"/>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5" name="Graphic 4">
            <a:extLst>
              <a:ext uri="{FF2B5EF4-FFF2-40B4-BE49-F238E27FC236}">
                <a16:creationId xmlns:a16="http://schemas.microsoft.com/office/drawing/2014/main" id="{4C44A09D-4EBB-9871-6DE3-FD90F85B6C77}"/>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7" name="TextBox 6">
            <a:extLst>
              <a:ext uri="{FF2B5EF4-FFF2-40B4-BE49-F238E27FC236}">
                <a16:creationId xmlns:a16="http://schemas.microsoft.com/office/drawing/2014/main" id="{E8DC774A-BACD-1C09-B9EE-ECDEB511A4E5}"/>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15" name="Graphic 14">
            <a:extLst>
              <a:ext uri="{FF2B5EF4-FFF2-40B4-BE49-F238E27FC236}">
                <a16:creationId xmlns:a16="http://schemas.microsoft.com/office/drawing/2014/main" id="{CC84747B-ADA5-A936-30C1-652A773ABF6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8"/>
            <a:ext cx="733658" cy="304971"/>
          </a:xfrm>
          <a:prstGeom prst="rect">
            <a:avLst/>
          </a:prstGeom>
        </p:spPr>
      </p:pic>
      <p:sp>
        <p:nvSpPr>
          <p:cNvPr id="2" name="Title 1">
            <a:extLst>
              <a:ext uri="{FF2B5EF4-FFF2-40B4-BE49-F238E27FC236}">
                <a16:creationId xmlns:a16="http://schemas.microsoft.com/office/drawing/2014/main" id="{1BFF7F87-6622-D536-D347-13855B91F273}"/>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A0BB54C3-1C3A-5600-4513-DD363E5A2FB0}"/>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41631987"/>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812095" y="-3476528"/>
            <a:ext cx="2059916" cy="9012972"/>
          </a:xfrm>
          <a:prstGeom prst="rect">
            <a:avLst/>
          </a:prstGeom>
        </p:spPr>
      </p:pic>
      <p:sp>
        <p:nvSpPr>
          <p:cNvPr id="2" name="Round Same-side Corner of Rectangle 1">
            <a:extLst>
              <a:ext uri="{FF2B5EF4-FFF2-40B4-BE49-F238E27FC236}">
                <a16:creationId xmlns:a16="http://schemas.microsoft.com/office/drawing/2014/main" id="{717854CE-A6FF-009C-2AAC-31527216AC6D}"/>
              </a:ext>
            </a:extLst>
          </p:cNvPr>
          <p:cNvSpPr/>
          <p:nvPr userDrawn="1"/>
        </p:nvSpPr>
        <p:spPr bwMode="auto">
          <a:xfrm rot="5400000">
            <a:off x="-687583" y="687585"/>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6" name="Graphic 5">
            <a:extLst>
              <a:ext uri="{FF2B5EF4-FFF2-40B4-BE49-F238E27FC236}">
                <a16:creationId xmlns:a16="http://schemas.microsoft.com/office/drawing/2014/main" id="{C70E6967-654F-2BEC-172A-4D62994C2112}"/>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7" name="Graphic 6">
            <a:extLst>
              <a:ext uri="{FF2B5EF4-FFF2-40B4-BE49-F238E27FC236}">
                <a16:creationId xmlns:a16="http://schemas.microsoft.com/office/drawing/2014/main" id="{0B237046-A791-220B-441A-5F0764DFA4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6"/>
            <a:ext cx="733658" cy="304689"/>
          </a:xfrm>
          <a:prstGeom prst="rect">
            <a:avLst/>
          </a:prstGeom>
        </p:spPr>
      </p:pic>
      <p:sp>
        <p:nvSpPr>
          <p:cNvPr id="8" name="TextBox 7">
            <a:extLst>
              <a:ext uri="{FF2B5EF4-FFF2-40B4-BE49-F238E27FC236}">
                <a16:creationId xmlns:a16="http://schemas.microsoft.com/office/drawing/2014/main" id="{AB6FB62A-4029-C3D3-13D0-DAF618FD6A88}"/>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9" name="Title 1">
            <a:extLst>
              <a:ext uri="{FF2B5EF4-FFF2-40B4-BE49-F238E27FC236}">
                <a16:creationId xmlns:a16="http://schemas.microsoft.com/office/drawing/2014/main" id="{96AA1CD5-15F6-16A6-604B-EB77BAD8551F}"/>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10" name="Text Placeholder 2">
            <a:extLst>
              <a:ext uri="{FF2B5EF4-FFF2-40B4-BE49-F238E27FC236}">
                <a16:creationId xmlns:a16="http://schemas.microsoft.com/office/drawing/2014/main" id="{E258645B-4853-6A82-CD29-8677A3251269}"/>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1">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2667646507"/>
      </p:ext>
    </p:extLst>
  </p:cSld>
  <p:clrMapOvr>
    <a:masterClrMapping/>
  </p:clrMapOvr>
  <p:transition>
    <p:fade/>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5" name="Round Same-side Corner of Rectangle 1">
            <a:extLst>
              <a:ext uri="{FF2B5EF4-FFF2-40B4-BE49-F238E27FC236}">
                <a16:creationId xmlns:a16="http://schemas.microsoft.com/office/drawing/2014/main" id="{98B5BC4D-7875-CBAA-BBD3-EB24798405DD}"/>
              </a:ext>
            </a:extLst>
          </p:cNvPr>
          <p:cNvSpPr/>
          <p:nvPr userDrawn="1"/>
        </p:nvSpPr>
        <p:spPr bwMode="auto">
          <a:xfrm rot="16200000" flipH="1">
            <a:off x="4688634" y="692897"/>
            <a:ext cx="5148265" cy="3762476"/>
          </a:xfrm>
          <a:prstGeom prst="round2SameRect">
            <a:avLst>
              <a:gd name="adj1" fmla="val 3453"/>
              <a:gd name="adj2" fmla="val 0"/>
            </a:avLst>
          </a:prstGeom>
          <a:gradFill flip="none" rotWithShape="1">
            <a:gsLst>
              <a:gs pos="30000">
                <a:srgbClr val="093B79"/>
              </a:gs>
              <a:gs pos="86000">
                <a:srgbClr val="0A2F5B"/>
              </a:gs>
              <a:gs pos="0">
                <a:srgbClr val="08448D"/>
              </a:gs>
            </a:gsLst>
            <a:lin ang="7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7" name="Graphic 6">
            <a:extLst>
              <a:ext uri="{FF2B5EF4-FFF2-40B4-BE49-F238E27FC236}">
                <a16:creationId xmlns:a16="http://schemas.microsoft.com/office/drawing/2014/main" id="{4410DBFD-30E7-223C-743D-96DD8C485756}"/>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8" name="TextBox 7">
            <a:extLst>
              <a:ext uri="{FF2B5EF4-FFF2-40B4-BE49-F238E27FC236}">
                <a16:creationId xmlns:a16="http://schemas.microsoft.com/office/drawing/2014/main" id="{A457CE0B-29BB-CF7E-4488-46E1FA8E495B}"/>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9" name="Graphic 8">
            <a:extLst>
              <a:ext uri="{FF2B5EF4-FFF2-40B4-BE49-F238E27FC236}">
                <a16:creationId xmlns:a16="http://schemas.microsoft.com/office/drawing/2014/main" id="{32439AAA-DF5D-D818-E4DF-07691FE906A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8"/>
            <a:ext cx="733658" cy="304971"/>
          </a:xfrm>
          <a:prstGeom prst="rect">
            <a:avLst/>
          </a:prstGeom>
        </p:spPr>
      </p:pic>
      <p:sp>
        <p:nvSpPr>
          <p:cNvPr id="6" name="Title 1">
            <a:extLst>
              <a:ext uri="{FF2B5EF4-FFF2-40B4-BE49-F238E27FC236}">
                <a16:creationId xmlns:a16="http://schemas.microsoft.com/office/drawing/2014/main" id="{DB26E1F9-DA90-77F8-7CDF-9B88501E3386}"/>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sp>
        <p:nvSpPr>
          <p:cNvPr id="10" name="Text Placeholder 2">
            <a:extLst>
              <a:ext uri="{FF2B5EF4-FFF2-40B4-BE49-F238E27FC236}">
                <a16:creationId xmlns:a16="http://schemas.microsoft.com/office/drawing/2014/main" id="{05761C70-D9F4-C9F9-6512-1B7964EABC5E}"/>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595475078"/>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8"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687577" y="687581"/>
            <a:ext cx="5148265" cy="3773107"/>
          </a:xfrm>
          <a:prstGeom prst="round2SameRect">
            <a:avLst>
              <a:gd name="adj1" fmla="val 3453"/>
              <a:gd name="adj2" fmla="val 0"/>
            </a:avLst>
          </a:prstGeom>
          <a:gradFill flip="none" rotWithShape="1">
            <a:gsLst>
              <a:gs pos="31000">
                <a:srgbClr val="093B79"/>
              </a:gs>
              <a:gs pos="86000">
                <a:srgbClr val="0A2F5B"/>
              </a:gs>
              <a:gs pos="0">
                <a:srgbClr val="08448D"/>
              </a:gs>
            </a:gsLst>
            <a:lin ang="7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30" fontAlgn="base">
              <a:spcBef>
                <a:spcPct val="0"/>
              </a:spcBef>
              <a:spcAft>
                <a:spcPct val="0"/>
              </a:spcAft>
            </a:pPr>
            <a:endParaRPr lang="en-US" sz="1798"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214E7819-C585-701C-6584-F6C727A8503C}"/>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4"/>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289341" y="1219816"/>
            <a:ext cx="2834861" cy="1634884"/>
          </a:xfrm>
          <a:prstGeom prst="rect">
            <a:avLst/>
          </a:prstGeom>
        </p:spPr>
        <p:txBody>
          <a:bodyPr lIns="0" rIns="0"/>
          <a:lstStyle>
            <a:lvl1pPr>
              <a:defRPr sz="2797"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273053" y="362862"/>
            <a:ext cx="3134179" cy="410741"/>
          </a:xfrm>
          <a:prstGeom prst="rect">
            <a:avLst/>
          </a:prstGeom>
        </p:spPr>
        <p:txBody>
          <a:bodyPr lIns="0" rIns="0"/>
          <a:lstStyle>
            <a:lvl1pPr marL="0" indent="0">
              <a:buNone/>
              <a:defRPr sz="1599">
                <a:solidFill>
                  <a:schemeClr val="bg2"/>
                </a:solidFill>
              </a:defRPr>
            </a:lvl1pPr>
          </a:lstStyle>
          <a:p>
            <a:pPr lvl="0"/>
            <a:r>
              <a:rPr lang="en-GB"/>
              <a:t>Click to edit Master text styles</a:t>
            </a:r>
          </a:p>
        </p:txBody>
      </p:sp>
      <p:pic>
        <p:nvPicPr>
          <p:cNvPr id="5" name="Graphic 4">
            <a:extLst>
              <a:ext uri="{FF2B5EF4-FFF2-40B4-BE49-F238E27FC236}">
                <a16:creationId xmlns:a16="http://schemas.microsoft.com/office/drawing/2014/main" id="{C1DC5949-DB6F-1BF1-5004-A7744D2747F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6"/>
            <a:ext cx="733658" cy="304689"/>
          </a:xfrm>
          <a:prstGeom prst="rect">
            <a:avLst/>
          </a:prstGeom>
        </p:spPr>
      </p:pic>
      <p:sp>
        <p:nvSpPr>
          <p:cNvPr id="6" name="TextBox 5">
            <a:extLst>
              <a:ext uri="{FF2B5EF4-FFF2-40B4-BE49-F238E27FC236}">
                <a16:creationId xmlns:a16="http://schemas.microsoft.com/office/drawing/2014/main" id="{C7EA9027-D43F-33FB-E1AE-0094149B8FC8}"/>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241258645"/>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Content light">
    <p:bg>
      <p:bgRef idx="1001">
        <a:schemeClr val="bg1"/>
      </p:bgRef>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23" name="Title 1">
            <a:extLst>
              <a:ext uri="{FF2B5EF4-FFF2-40B4-BE49-F238E27FC236}">
                <a16:creationId xmlns:a16="http://schemas.microsoft.com/office/drawing/2014/main" id="{F00A84BE-50A3-6F44-98CC-C81B9D59F471}"/>
              </a:ext>
            </a:extLst>
          </p:cNvPr>
          <p:cNvSpPr>
            <a:spLocks noGrp="1"/>
          </p:cNvSpPr>
          <p:nvPr>
            <p:ph type="title" hasCustomPrompt="1"/>
          </p:nvPr>
        </p:nvSpPr>
        <p:spPr>
          <a:xfrm>
            <a:off x="381000" y="341894"/>
            <a:ext cx="8382000" cy="428553"/>
          </a:xfrm>
          <a:prstGeom prst="rect">
            <a:avLst/>
          </a:prstGeom>
        </p:spPr>
        <p:txBody>
          <a:bodyPr lIns="0" tIns="0" rIns="0" bIns="0"/>
          <a:lstStyle>
            <a:lvl1pPr>
              <a:defRPr sz="2398" b="1">
                <a:solidFill>
                  <a:srgbClr val="0A2F5B"/>
                </a:solidFill>
              </a:defRPr>
            </a:lvl1pPr>
          </a:lstStyle>
          <a:p>
            <a:r>
              <a:rPr lang="en-US"/>
              <a:t>Click to edit title</a:t>
            </a:r>
          </a:p>
        </p:txBody>
      </p:sp>
      <p:pic>
        <p:nvPicPr>
          <p:cNvPr id="3" name="Graphic 2">
            <a:extLst>
              <a:ext uri="{FF2B5EF4-FFF2-40B4-BE49-F238E27FC236}">
                <a16:creationId xmlns:a16="http://schemas.microsoft.com/office/drawing/2014/main" id="{EBADFBCC-49C7-7CAF-5FB2-235DBC86D5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6"/>
            <a:ext cx="733658" cy="304689"/>
          </a:xfrm>
          <a:prstGeom prst="rect">
            <a:avLst/>
          </a:prstGeom>
        </p:spPr>
      </p:pic>
      <p:sp>
        <p:nvSpPr>
          <p:cNvPr id="5" name="TextBox 4">
            <a:extLst>
              <a:ext uri="{FF2B5EF4-FFF2-40B4-BE49-F238E27FC236}">
                <a16:creationId xmlns:a16="http://schemas.microsoft.com/office/drawing/2014/main" id="{14188CE0-F42D-7BDB-09FD-35364B047DBC}"/>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562326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hoto feature slide with legals">
    <p:bg>
      <p:bgPr>
        <a:gradFill>
          <a:gsLst>
            <a:gs pos="100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2" name="Полилиния 30">
            <a:extLst>
              <a:ext uri="{FF2B5EF4-FFF2-40B4-BE49-F238E27FC236}">
                <a16:creationId xmlns:a16="http://schemas.microsoft.com/office/drawing/2014/main" id="{8CB9B16F-AB80-8C4D-9DBC-1ABBDF1A8DEA}"/>
              </a:ext>
            </a:extLst>
          </p:cNvPr>
          <p:cNvSpPr/>
          <p:nvPr userDrawn="1"/>
        </p:nvSpPr>
        <p:spPr bwMode="auto">
          <a:xfrm rot="10800000" flipH="1">
            <a:off x="1" y="13285"/>
            <a:ext cx="5441373"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100000">
                <a:srgbClr val="0D018C"/>
              </a:gs>
              <a:gs pos="48000">
                <a:srgbClr val="1901C4">
                  <a:alpha val="0"/>
                </a:srgbClr>
              </a:gs>
            </a:gsLst>
            <a:lin ang="1014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0" name="Рисунок 13">
            <a:extLst>
              <a:ext uri="{FF2B5EF4-FFF2-40B4-BE49-F238E27FC236}">
                <a16:creationId xmlns:a16="http://schemas.microsoft.com/office/drawing/2014/main" id="{4FD2B733-7066-46BD-AE0B-D8566A703A7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842"/>
          <a:stretch/>
        </p:blipFill>
        <p:spPr>
          <a:xfrm>
            <a:off x="-1" y="3852059"/>
            <a:ext cx="534076" cy="1315272"/>
          </a:xfrm>
          <a:prstGeom prst="rect">
            <a:avLst/>
          </a:prstGeom>
        </p:spPr>
      </p:pic>
      <p:pic>
        <p:nvPicPr>
          <p:cNvPr id="17" name="Рисунок 16">
            <a:extLst>
              <a:ext uri="{FF2B5EF4-FFF2-40B4-BE49-F238E27FC236}">
                <a16:creationId xmlns:a16="http://schemas.microsoft.com/office/drawing/2014/main" id="{6AFB700C-1417-534B-8270-2CC55AC9F39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546"/>
          <a:stretch/>
        </p:blipFill>
        <p:spPr>
          <a:xfrm>
            <a:off x="8486206" y="135731"/>
            <a:ext cx="657794" cy="1374304"/>
          </a:xfrm>
          <a:prstGeom prst="rect">
            <a:avLst/>
          </a:prstGeom>
        </p:spPr>
      </p:pic>
      <p:sp>
        <p:nvSpPr>
          <p:cNvPr id="19" name="Полилиния 18">
            <a:extLst>
              <a:ext uri="{FF2B5EF4-FFF2-40B4-BE49-F238E27FC236}">
                <a16:creationId xmlns:a16="http://schemas.microsoft.com/office/drawing/2014/main" id="{172CC48A-1EB8-AA44-A661-8C099D5C32FF}"/>
              </a:ext>
            </a:extLst>
          </p:cNvPr>
          <p:cNvSpPr/>
          <p:nvPr userDrawn="1"/>
        </p:nvSpPr>
        <p:spPr bwMode="auto">
          <a:xfrm rot="18900000" flipH="1">
            <a:off x="7356732" y="-796760"/>
            <a:ext cx="1533196" cy="1724003"/>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37" h="1903212">
                <a:moveTo>
                  <a:pt x="0" y="1694137"/>
                </a:moveTo>
                <a:lnTo>
                  <a:pt x="1694137" y="0"/>
                </a:lnTo>
                <a:lnTo>
                  <a:pt x="1694137" y="1810064"/>
                </a:lnTo>
                <a:cubicBezTo>
                  <a:pt x="1694137" y="1861508"/>
                  <a:pt x="1652433" y="1903212"/>
                  <a:pt x="1600989" y="1903212"/>
                </a:cubicBezTo>
                <a:lnTo>
                  <a:pt x="209074" y="1903212"/>
                </a:lnTo>
                <a:close/>
              </a:path>
            </a:pathLst>
          </a:custGeom>
          <a:gradFill>
            <a:gsLst>
              <a:gs pos="100000">
                <a:srgbClr val="2203F4"/>
              </a:gs>
              <a:gs pos="10000">
                <a:srgbClr val="080B8D"/>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11" name="Полилиния 18">
            <a:extLst>
              <a:ext uri="{FF2B5EF4-FFF2-40B4-BE49-F238E27FC236}">
                <a16:creationId xmlns:a16="http://schemas.microsoft.com/office/drawing/2014/main" id="{CB697973-3F22-AF4F-A6A6-2334EBC46A14}"/>
              </a:ext>
            </a:extLst>
          </p:cNvPr>
          <p:cNvSpPr/>
          <p:nvPr userDrawn="1"/>
        </p:nvSpPr>
        <p:spPr bwMode="auto">
          <a:xfrm rot="8134800" flipH="1">
            <a:off x="339214" y="4303271"/>
            <a:ext cx="1720536" cy="1677161"/>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 name="connsiteX0" fmla="*/ 0 w 1736665"/>
              <a:gd name="connsiteY0" fmla="*/ 1391125 h 1600200"/>
              <a:gd name="connsiteX1" fmla="*/ 1736665 w 1736665"/>
              <a:gd name="connsiteY1" fmla="*/ 0 h 1600200"/>
              <a:gd name="connsiteX2" fmla="*/ 1694137 w 1736665"/>
              <a:gd name="connsiteY2" fmla="*/ 1507052 h 1600200"/>
              <a:gd name="connsiteX3" fmla="*/ 1600989 w 1736665"/>
              <a:gd name="connsiteY3" fmla="*/ 1600200 h 1600200"/>
              <a:gd name="connsiteX4" fmla="*/ 209074 w 1736665"/>
              <a:gd name="connsiteY4" fmla="*/ 1600200 h 1600200"/>
              <a:gd name="connsiteX5" fmla="*/ 0 w 1736665"/>
              <a:gd name="connsiteY5" fmla="*/ 1391125 h 1600200"/>
              <a:gd name="connsiteX0" fmla="*/ 0 w 1642054"/>
              <a:gd name="connsiteY0" fmla="*/ 1462547 h 1600200"/>
              <a:gd name="connsiteX1" fmla="*/ 1642054 w 1642054"/>
              <a:gd name="connsiteY1" fmla="*/ 0 h 1600200"/>
              <a:gd name="connsiteX2" fmla="*/ 1599526 w 1642054"/>
              <a:gd name="connsiteY2" fmla="*/ 1507052 h 1600200"/>
              <a:gd name="connsiteX3" fmla="*/ 1506378 w 1642054"/>
              <a:gd name="connsiteY3" fmla="*/ 1600200 h 1600200"/>
              <a:gd name="connsiteX4" fmla="*/ 114463 w 1642054"/>
              <a:gd name="connsiteY4" fmla="*/ 1600200 h 1600200"/>
              <a:gd name="connsiteX5" fmla="*/ 0 w 1642054"/>
              <a:gd name="connsiteY5" fmla="*/ 1462547 h 1600200"/>
              <a:gd name="connsiteX0" fmla="*/ 0 w 1580684"/>
              <a:gd name="connsiteY0" fmla="*/ 1541922 h 1600200"/>
              <a:gd name="connsiteX1" fmla="*/ 1580684 w 1580684"/>
              <a:gd name="connsiteY1" fmla="*/ 0 h 1600200"/>
              <a:gd name="connsiteX2" fmla="*/ 1538156 w 1580684"/>
              <a:gd name="connsiteY2" fmla="*/ 1507052 h 1600200"/>
              <a:gd name="connsiteX3" fmla="*/ 1445008 w 1580684"/>
              <a:gd name="connsiteY3" fmla="*/ 1600200 h 1600200"/>
              <a:gd name="connsiteX4" fmla="*/ 53093 w 1580684"/>
              <a:gd name="connsiteY4" fmla="*/ 1600200 h 1600200"/>
              <a:gd name="connsiteX5" fmla="*/ 0 w 1580684"/>
              <a:gd name="connsiteY5" fmla="*/ 1541922 h 1600200"/>
              <a:gd name="connsiteX0" fmla="*/ 0 w 1631355"/>
              <a:gd name="connsiteY0" fmla="*/ 1591578 h 1649856"/>
              <a:gd name="connsiteX1" fmla="*/ 1631355 w 1631355"/>
              <a:gd name="connsiteY1" fmla="*/ 0 h 1649856"/>
              <a:gd name="connsiteX2" fmla="*/ 1538156 w 1631355"/>
              <a:gd name="connsiteY2" fmla="*/ 1556708 h 1649856"/>
              <a:gd name="connsiteX3" fmla="*/ 1445008 w 1631355"/>
              <a:gd name="connsiteY3" fmla="*/ 1649856 h 1649856"/>
              <a:gd name="connsiteX4" fmla="*/ 53093 w 1631355"/>
              <a:gd name="connsiteY4" fmla="*/ 1649856 h 1649856"/>
              <a:gd name="connsiteX5" fmla="*/ 0 w 1631355"/>
              <a:gd name="connsiteY5" fmla="*/ 1591578 h 1649856"/>
              <a:gd name="connsiteX0" fmla="*/ 61959 w 1693314"/>
              <a:gd name="connsiteY0" fmla="*/ 1591578 h 1672864"/>
              <a:gd name="connsiteX1" fmla="*/ 1693314 w 1693314"/>
              <a:gd name="connsiteY1" fmla="*/ 0 h 1672864"/>
              <a:gd name="connsiteX2" fmla="*/ 1600115 w 1693314"/>
              <a:gd name="connsiteY2" fmla="*/ 1556708 h 1672864"/>
              <a:gd name="connsiteX3" fmla="*/ 1506967 w 1693314"/>
              <a:gd name="connsiteY3" fmla="*/ 1649856 h 1672864"/>
              <a:gd name="connsiteX4" fmla="*/ 0 w 1693314"/>
              <a:gd name="connsiteY4" fmla="*/ 1672864 h 1672864"/>
              <a:gd name="connsiteX5" fmla="*/ 61959 w 1693314"/>
              <a:gd name="connsiteY5" fmla="*/ 1591578 h 1672864"/>
              <a:gd name="connsiteX0" fmla="*/ 107308 w 1738663"/>
              <a:gd name="connsiteY0" fmla="*/ 1591578 h 1675427"/>
              <a:gd name="connsiteX1" fmla="*/ 1738663 w 1738663"/>
              <a:gd name="connsiteY1" fmla="*/ 0 h 1675427"/>
              <a:gd name="connsiteX2" fmla="*/ 1645464 w 1738663"/>
              <a:gd name="connsiteY2" fmla="*/ 1556708 h 1675427"/>
              <a:gd name="connsiteX3" fmla="*/ 1552316 w 1738663"/>
              <a:gd name="connsiteY3" fmla="*/ 1649856 h 1675427"/>
              <a:gd name="connsiteX4" fmla="*/ 0 w 1738663"/>
              <a:gd name="connsiteY4" fmla="*/ 1675427 h 1675427"/>
              <a:gd name="connsiteX5" fmla="*/ 107308 w 1738663"/>
              <a:gd name="connsiteY5" fmla="*/ 1591578 h 1675427"/>
              <a:gd name="connsiteX0" fmla="*/ 89181 w 1720536"/>
              <a:gd name="connsiteY0" fmla="*/ 1591578 h 1675610"/>
              <a:gd name="connsiteX1" fmla="*/ 1720536 w 1720536"/>
              <a:gd name="connsiteY1" fmla="*/ 0 h 1675610"/>
              <a:gd name="connsiteX2" fmla="*/ 1627337 w 1720536"/>
              <a:gd name="connsiteY2" fmla="*/ 1556708 h 1675610"/>
              <a:gd name="connsiteX3" fmla="*/ 1534189 w 1720536"/>
              <a:gd name="connsiteY3" fmla="*/ 1649856 h 1675610"/>
              <a:gd name="connsiteX4" fmla="*/ 0 w 1720536"/>
              <a:gd name="connsiteY4" fmla="*/ 1675610 h 1675610"/>
              <a:gd name="connsiteX5" fmla="*/ 89181 w 1720536"/>
              <a:gd name="connsiteY5" fmla="*/ 1591578 h 167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536" h="1675610">
                <a:moveTo>
                  <a:pt x="89181" y="1591578"/>
                </a:moveTo>
                <a:lnTo>
                  <a:pt x="1720536" y="0"/>
                </a:lnTo>
                <a:cubicBezTo>
                  <a:pt x="1720536" y="603355"/>
                  <a:pt x="1627337" y="953353"/>
                  <a:pt x="1627337" y="1556708"/>
                </a:cubicBezTo>
                <a:cubicBezTo>
                  <a:pt x="1627337" y="1608152"/>
                  <a:pt x="1585633" y="1649856"/>
                  <a:pt x="1534189" y="1649856"/>
                </a:cubicBezTo>
                <a:lnTo>
                  <a:pt x="0" y="1675610"/>
                </a:lnTo>
                <a:lnTo>
                  <a:pt x="89181" y="1591578"/>
                </a:lnTo>
                <a:close/>
              </a:path>
            </a:pathLst>
          </a:custGeom>
          <a:gradFill>
            <a:gsLst>
              <a:gs pos="100000">
                <a:srgbClr val="2203F4"/>
              </a:gs>
              <a:gs pos="10000">
                <a:srgbClr val="060A83"/>
              </a:gs>
            </a:gsLst>
            <a:lin ang="18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14" name="TextBox 13">
            <a:extLst>
              <a:ext uri="{FF2B5EF4-FFF2-40B4-BE49-F238E27FC236}">
                <a16:creationId xmlns:a16="http://schemas.microsoft.com/office/drawing/2014/main" id="{607F66CB-D466-0547-8FC7-DCBE3361EF14}"/>
              </a:ext>
            </a:extLst>
          </p:cNvPr>
          <p:cNvSpPr txBox="1"/>
          <p:nvPr userDrawn="1"/>
        </p:nvSpPr>
        <p:spPr>
          <a:xfrm>
            <a:off x="381003" y="4967851"/>
            <a:ext cx="3733799" cy="85073"/>
          </a:xfrm>
          <a:prstGeom prst="rect">
            <a:avLst/>
          </a:prstGeom>
          <a:noFill/>
        </p:spPr>
        <p:txBody>
          <a:bodyPr wrap="none" lIns="0" tIns="0" rIns="0" bIns="0" rtlCol="0">
            <a:noAutofit/>
          </a:bodyPr>
          <a:lstStyle/>
          <a:p>
            <a:pPr>
              <a:lnSpc>
                <a:spcPct val="100000"/>
              </a:lnSpc>
            </a:pPr>
            <a:r>
              <a:rPr lang="en-US" sz="498" spc="0">
                <a:solidFill>
                  <a:schemeClr val="tx1">
                    <a:lumMod val="60000"/>
                    <a:lumOff val="40000"/>
                  </a:schemeClr>
                </a:solidFill>
                <a:latin typeface="+mn-lt"/>
              </a:rPr>
              <a:t>© 2023 Kasten by Veeam. Confidential Information. All rights reserved. All trademarks are the property of their respective owners.</a:t>
            </a:r>
          </a:p>
        </p:txBody>
      </p:sp>
      <p:pic>
        <p:nvPicPr>
          <p:cNvPr id="9" name="Graphic 8">
            <a:extLst>
              <a:ext uri="{FF2B5EF4-FFF2-40B4-BE49-F238E27FC236}">
                <a16:creationId xmlns:a16="http://schemas.microsoft.com/office/drawing/2014/main" id="{4BAA8747-BF06-1A46-909D-2E92289E52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800" y="4839062"/>
            <a:ext cx="610995" cy="227347"/>
          </a:xfrm>
          <a:prstGeom prst="rect">
            <a:avLst/>
          </a:prstGeom>
        </p:spPr>
      </p:pic>
    </p:spTree>
    <p:extLst>
      <p:ext uri="{BB962C8B-B14F-4D97-AF65-F5344CB8AC3E}">
        <p14:creationId xmlns:p14="http://schemas.microsoft.com/office/powerpoint/2010/main" val="4248731758"/>
      </p:ext>
    </p:extLst>
  </p:cSld>
  <p:clrMapOvr>
    <a:masterClrMapping/>
  </p:clrMapOvr>
  <p:transition>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ubtitle Content lt NO Dots">
    <p:bg>
      <p:bgRef idx="1001">
        <a:schemeClr val="bg1"/>
      </p:bgRef>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24" name="Title 1">
            <a:extLst>
              <a:ext uri="{FF2B5EF4-FFF2-40B4-BE49-F238E27FC236}">
                <a16:creationId xmlns:a16="http://schemas.microsoft.com/office/drawing/2014/main" id="{1208657E-22FA-0F46-8A04-EBBB5BF71D9E}"/>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sp>
        <p:nvSpPr>
          <p:cNvPr id="25" name="Text Placeholder 2">
            <a:extLst>
              <a:ext uri="{FF2B5EF4-FFF2-40B4-BE49-F238E27FC236}">
                <a16:creationId xmlns:a16="http://schemas.microsoft.com/office/drawing/2014/main" id="{6A42E069-4564-5D47-8BEB-D3D475193F33}"/>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pic>
        <p:nvPicPr>
          <p:cNvPr id="3" name="Graphic 2">
            <a:extLst>
              <a:ext uri="{FF2B5EF4-FFF2-40B4-BE49-F238E27FC236}">
                <a16:creationId xmlns:a16="http://schemas.microsoft.com/office/drawing/2014/main" id="{A1B509C0-5B63-7C39-C9B4-1CD9D989BD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6"/>
            <a:ext cx="733658" cy="304689"/>
          </a:xfrm>
          <a:prstGeom prst="rect">
            <a:avLst/>
          </a:prstGeom>
        </p:spPr>
      </p:pic>
      <p:sp>
        <p:nvSpPr>
          <p:cNvPr id="5" name="TextBox 4">
            <a:extLst>
              <a:ext uri="{FF2B5EF4-FFF2-40B4-BE49-F238E27FC236}">
                <a16:creationId xmlns:a16="http://schemas.microsoft.com/office/drawing/2014/main" id="{0828F7CE-07F8-303E-F0C6-8403293A2EE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446722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Content light">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81998CF-5AEB-ECE8-8642-8491C2556FF5}"/>
              </a:ext>
            </a:extLst>
          </p:cNvPr>
          <p:cNvSpPr>
            <a:spLocks noGrp="1"/>
          </p:cNvSpPr>
          <p:nvPr>
            <p:ph type="title" hasCustomPrompt="1"/>
          </p:nvPr>
        </p:nvSpPr>
        <p:spPr>
          <a:xfrm>
            <a:off x="380998" y="344200"/>
            <a:ext cx="8382000" cy="380607"/>
          </a:xfrm>
          <a:prstGeom prst="rect">
            <a:avLst/>
          </a:prstGeom>
        </p:spPr>
        <p:txBody>
          <a:bodyPr lIns="0" tIns="0" rIns="0" bIns="0"/>
          <a:lstStyle>
            <a:lvl1pPr>
              <a:defRPr sz="2398" b="1">
                <a:solidFill>
                  <a:srgbClr val="0A2F5B"/>
                </a:solidFill>
              </a:defRPr>
            </a:lvl1pPr>
          </a:lstStyle>
          <a:p>
            <a:r>
              <a:rPr lang="en-US"/>
              <a:t>Click to edit title</a:t>
            </a:r>
          </a:p>
        </p:txBody>
      </p:sp>
      <p:pic>
        <p:nvPicPr>
          <p:cNvPr id="14" name="Graphic 13">
            <a:extLst>
              <a:ext uri="{FF2B5EF4-FFF2-40B4-BE49-F238E27FC236}">
                <a16:creationId xmlns:a16="http://schemas.microsoft.com/office/drawing/2014/main" id="{273FF670-BF8C-104D-BE39-A0D93776CD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995149" y="-3233144"/>
            <a:ext cx="1915707" cy="8382000"/>
          </a:xfrm>
          <a:prstGeom prst="rect">
            <a:avLst/>
          </a:prstGeom>
        </p:spPr>
      </p:pic>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pic>
        <p:nvPicPr>
          <p:cNvPr id="3" name="Graphic 2">
            <a:extLst>
              <a:ext uri="{FF2B5EF4-FFF2-40B4-BE49-F238E27FC236}">
                <a16:creationId xmlns:a16="http://schemas.microsoft.com/office/drawing/2014/main" id="{A1B509C0-5B63-7C39-C9B4-1CD9D989BD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6"/>
            <a:ext cx="733658" cy="304689"/>
          </a:xfrm>
          <a:prstGeom prst="rect">
            <a:avLst/>
          </a:prstGeom>
        </p:spPr>
      </p:pic>
      <p:sp>
        <p:nvSpPr>
          <p:cNvPr id="5" name="TextBox 4">
            <a:extLst>
              <a:ext uri="{FF2B5EF4-FFF2-40B4-BE49-F238E27FC236}">
                <a16:creationId xmlns:a16="http://schemas.microsoft.com/office/drawing/2014/main" id="{0828F7CE-07F8-303E-F0C6-8403293A2EE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6" name="Text Placeholder 2">
            <a:extLst>
              <a:ext uri="{FF2B5EF4-FFF2-40B4-BE49-F238E27FC236}">
                <a16:creationId xmlns:a16="http://schemas.microsoft.com/office/drawing/2014/main" id="{1C035077-B4B4-4012-10E8-8F83AEDD1656}"/>
              </a:ext>
            </a:extLst>
          </p:cNvPr>
          <p:cNvSpPr>
            <a:spLocks noGrp="1"/>
          </p:cNvSpPr>
          <p:nvPr>
            <p:ph type="body" sz="quarter" idx="11"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2226356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ubtitle Content light">
    <p:bg>
      <p:bgRef idx="1001">
        <a:schemeClr val="bg1"/>
      </p:bgRef>
    </p:bg>
    <p:spTree>
      <p:nvGrpSpPr>
        <p:cNvPr id="1" name=""/>
        <p:cNvGrpSpPr/>
        <p:nvPr/>
      </p:nvGrpSpPr>
      <p:grpSpPr>
        <a:xfrm>
          <a:off x="0" y="0"/>
          <a:ext cx="0" cy="0"/>
          <a:chOff x="0" y="0"/>
          <a:chExt cx="0" cy="0"/>
        </a:xfrm>
      </p:grpSpPr>
      <p:sp>
        <p:nvSpPr>
          <p:cNvPr id="14" name="Title 18">
            <a:extLst>
              <a:ext uri="{FF2B5EF4-FFF2-40B4-BE49-F238E27FC236}">
                <a16:creationId xmlns:a16="http://schemas.microsoft.com/office/drawing/2014/main" id="{5C376D1F-7ECA-CE49-82B5-692F56100970}"/>
              </a:ext>
            </a:extLst>
          </p:cNvPr>
          <p:cNvSpPr>
            <a:spLocks noGrp="1"/>
          </p:cNvSpPr>
          <p:nvPr>
            <p:ph type="title" hasCustomPrompt="1"/>
          </p:nvPr>
        </p:nvSpPr>
        <p:spPr>
          <a:xfrm>
            <a:off x="381000" y="1506809"/>
            <a:ext cx="3398838" cy="1517970"/>
          </a:xfrm>
          <a:prstGeom prst="rect">
            <a:avLst/>
          </a:prstGeom>
        </p:spPr>
        <p:txBody>
          <a:bodyPr lIns="0" rIns="0"/>
          <a:lstStyle>
            <a:lvl1pPr>
              <a:defRPr sz="2398" b="1">
                <a:solidFill>
                  <a:srgbClr val="0A2F5B"/>
                </a:solidFill>
              </a:defRPr>
            </a:lvl1pPr>
          </a:lstStyle>
          <a:p>
            <a:r>
              <a:rPr lang="en-GB"/>
              <a:t>Click to edit Title</a:t>
            </a:r>
            <a:endParaRPr lang="en-FR"/>
          </a:p>
        </p:txBody>
      </p:sp>
      <p:sp>
        <p:nvSpPr>
          <p:cNvPr id="23" name="Text Placeholder 26">
            <a:extLst>
              <a:ext uri="{FF2B5EF4-FFF2-40B4-BE49-F238E27FC236}">
                <a16:creationId xmlns:a16="http://schemas.microsoft.com/office/drawing/2014/main" id="{FC9F17E2-1B6C-4641-9452-0FD0CA501C9E}"/>
              </a:ext>
            </a:extLst>
          </p:cNvPr>
          <p:cNvSpPr>
            <a:spLocks noGrp="1"/>
          </p:cNvSpPr>
          <p:nvPr>
            <p:ph type="body" sz="quarter" idx="10" hasCustomPrompt="1"/>
          </p:nvPr>
        </p:nvSpPr>
        <p:spPr>
          <a:xfrm>
            <a:off x="381000" y="3180327"/>
            <a:ext cx="3398838" cy="446501"/>
          </a:xfrm>
          <a:prstGeom prst="rect">
            <a:avLst/>
          </a:prstGeom>
        </p:spPr>
        <p:txBody>
          <a:bodyPr lIns="0" rIns="0"/>
          <a:lstStyle>
            <a:lvl1pPr marL="0" indent="0">
              <a:buNone/>
              <a:defRPr sz="1599">
                <a:solidFill>
                  <a:schemeClr val="accent6"/>
                </a:solidFill>
              </a:defRPr>
            </a:lvl1pPr>
            <a:lvl2pPr marL="259408" indent="0">
              <a:buNone/>
              <a:defRPr/>
            </a:lvl2pPr>
            <a:lvl3pPr marL="472406" indent="0">
              <a:buNone/>
              <a:defRPr/>
            </a:lvl3pPr>
            <a:lvl4pPr marL="943624" indent="0">
              <a:buNone/>
              <a:defRPr/>
            </a:lvl4pPr>
            <a:lvl5pPr marL="1111404" indent="0">
              <a:buNone/>
              <a:defRPr/>
            </a:lvl5pPr>
          </a:lstStyle>
          <a:p>
            <a:pPr lvl="0"/>
            <a:r>
              <a:rPr lang="en-GB"/>
              <a:t>Click to edit Subtitle</a:t>
            </a:r>
            <a:endParaRPr lang="en-FR"/>
          </a:p>
        </p:txBody>
      </p:sp>
      <p:sp>
        <p:nvSpPr>
          <p:cNvPr id="26" name="Content Placeholder 30">
            <a:extLst>
              <a:ext uri="{FF2B5EF4-FFF2-40B4-BE49-F238E27FC236}">
                <a16:creationId xmlns:a16="http://schemas.microsoft.com/office/drawing/2014/main" id="{FEDDECD9-CEE2-BF4B-9584-56E375D41197}"/>
              </a:ext>
            </a:extLst>
          </p:cNvPr>
          <p:cNvSpPr>
            <a:spLocks noGrp="1"/>
          </p:cNvSpPr>
          <p:nvPr>
            <p:ph sz="quarter" idx="11" hasCustomPrompt="1"/>
          </p:nvPr>
        </p:nvSpPr>
        <p:spPr>
          <a:xfrm>
            <a:off x="3959228" y="772242"/>
            <a:ext cx="4803775" cy="3856431"/>
          </a:xfrm>
          <a:prstGeom prst="rect">
            <a:avLst/>
          </a:prstGeom>
        </p:spPr>
        <p:txBody>
          <a:bodyPr/>
          <a:lstStyle>
            <a:lvl1pPr indent="-182707">
              <a:defRPr sz="1798">
                <a:solidFill>
                  <a:srgbClr val="0A2F5B"/>
                </a:solidFill>
              </a:defRPr>
            </a:lvl1pPr>
            <a:lvl2pPr indent="-182707">
              <a:defRPr sz="1798">
                <a:solidFill>
                  <a:srgbClr val="0A2F5B"/>
                </a:solidFill>
              </a:defRPr>
            </a:lvl2pPr>
            <a:lvl3pPr indent="-182707">
              <a:defRPr sz="1399">
                <a:solidFill>
                  <a:srgbClr val="0A2F5B"/>
                </a:solidFill>
              </a:defRPr>
            </a:lvl3pPr>
            <a:lvl4pPr indent="-182707">
              <a:defRPr sz="1199">
                <a:solidFill>
                  <a:srgbClr val="0A2F5B"/>
                </a:solidFill>
              </a:defRPr>
            </a:lvl4pPr>
            <a:lvl5pPr indent="-182707">
              <a:defRPr sz="1199">
                <a:solidFill>
                  <a:srgbClr val="0A2F5B"/>
                </a:solidFill>
              </a:defRPr>
            </a:lvl5pPr>
          </a:lstStyle>
          <a:p>
            <a:pPr lvl="0"/>
            <a:r>
              <a:rPr lang="en-US"/>
              <a:t>Text</a:t>
            </a:r>
          </a:p>
          <a:p>
            <a:pPr lvl="1"/>
            <a:r>
              <a:rPr lang="en-GB"/>
              <a:t>Second level</a:t>
            </a:r>
          </a:p>
          <a:p>
            <a:pPr lvl="2"/>
            <a:r>
              <a:rPr lang="en-GB"/>
              <a:t>Third level</a:t>
            </a:r>
          </a:p>
          <a:p>
            <a:pPr lvl="3"/>
            <a:r>
              <a:rPr lang="en-GB"/>
              <a:t>Fourth level</a:t>
            </a:r>
          </a:p>
          <a:p>
            <a:pPr lvl="4"/>
            <a:r>
              <a:rPr lang="en-GB"/>
              <a:t>Fifth level</a:t>
            </a:r>
            <a:endParaRPr lang="en-FR"/>
          </a:p>
        </p:txBody>
      </p:sp>
      <p:pic>
        <p:nvPicPr>
          <p:cNvPr id="3" name="Graphic 2">
            <a:extLst>
              <a:ext uri="{FF2B5EF4-FFF2-40B4-BE49-F238E27FC236}">
                <a16:creationId xmlns:a16="http://schemas.microsoft.com/office/drawing/2014/main" id="{96EC5363-B32C-F8C9-98EE-9680853F9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6"/>
            <a:ext cx="733658" cy="304689"/>
          </a:xfrm>
          <a:prstGeom prst="rect">
            <a:avLst/>
          </a:prstGeom>
        </p:spPr>
      </p:pic>
    </p:spTree>
    <p:extLst>
      <p:ext uri="{BB962C8B-B14F-4D97-AF65-F5344CB8AC3E}">
        <p14:creationId xmlns:p14="http://schemas.microsoft.com/office/powerpoint/2010/main" val="793473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Content whi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1989-BFC8-1345-A0EA-881B330F322B}"/>
              </a:ext>
            </a:extLst>
          </p:cNvPr>
          <p:cNvSpPr>
            <a:spLocks noGrp="1"/>
          </p:cNvSpPr>
          <p:nvPr>
            <p:ph type="title" hasCustomPrompt="1"/>
          </p:nvPr>
        </p:nvSpPr>
        <p:spPr>
          <a:xfrm>
            <a:off x="381000" y="341893"/>
            <a:ext cx="8382000" cy="533894"/>
          </a:xfrm>
          <a:prstGeom prst="rect">
            <a:avLst/>
          </a:prstGeom>
        </p:spPr>
        <p:txBody>
          <a:bodyPr lIns="0" tIns="0" rIns="0" bIns="0"/>
          <a:lstStyle>
            <a:lvl1pPr>
              <a:defRPr sz="2398" b="1">
                <a:solidFill>
                  <a:srgbClr val="0A2F5B"/>
                </a:solidFill>
              </a:defRPr>
            </a:lvl1pPr>
          </a:lstStyle>
          <a:p>
            <a:r>
              <a:rPr lang="en-US"/>
              <a:t>Click to edit slide title</a:t>
            </a:r>
          </a:p>
        </p:txBody>
      </p:sp>
      <p:sp>
        <p:nvSpPr>
          <p:cNvPr id="3" name="Content Placeholder 2">
            <a:extLst>
              <a:ext uri="{FF2B5EF4-FFF2-40B4-BE49-F238E27FC236}">
                <a16:creationId xmlns:a16="http://schemas.microsoft.com/office/drawing/2014/main" id="{8093756D-6D00-A541-B4AD-F5678C055356}"/>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399" b="0">
                <a:solidFill>
                  <a:srgbClr val="0A2F5B"/>
                </a:solidFill>
              </a:defRPr>
            </a:lvl1pPr>
            <a:lvl2pPr>
              <a:lnSpc>
                <a:spcPct val="100000"/>
              </a:lnSpc>
              <a:defRPr sz="1399">
                <a:solidFill>
                  <a:srgbClr val="0A2F5B"/>
                </a:solidFill>
              </a:defRPr>
            </a:lvl2pPr>
            <a:lvl3pPr>
              <a:lnSpc>
                <a:spcPct val="100000"/>
              </a:lnSpc>
              <a:defRPr sz="1399">
                <a:solidFill>
                  <a:srgbClr val="0A2F5B"/>
                </a:solidFill>
              </a:defRPr>
            </a:lvl3pPr>
            <a:lvl4pPr>
              <a:lnSpc>
                <a:spcPct val="100000"/>
              </a:lnSpc>
              <a:defRPr sz="1399">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5" name="TextBox 4">
            <a:extLst>
              <a:ext uri="{FF2B5EF4-FFF2-40B4-BE49-F238E27FC236}">
                <a16:creationId xmlns:a16="http://schemas.microsoft.com/office/drawing/2014/main" id="{55AF1A7F-4C0F-5783-A418-15B88A0177A5}"/>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399184612"/>
      </p:ext>
    </p:extLst>
  </p:cSld>
  <p:clrMapOvr>
    <a:masterClrMapping/>
  </p:clrMapOvr>
  <p:transition>
    <p:fade/>
  </p:transition>
  <p:extLst>
    <p:ext uri="{DCECCB84-F9BA-43D5-87BE-67443E8EF086}">
      <p15:sldGuideLst xmlns:p15="http://schemas.microsoft.com/office/powerpoint/2012/main">
        <p15:guide id="1" orient="horz" pos="2158">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Dark Bkgd-Title-Subhead">
    <p:bg>
      <p:bgRef idx="1001">
        <a:schemeClr val="bg1"/>
      </p:bgRef>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008C595-E1AE-2A35-2974-0914FDB7CEDB}"/>
              </a:ext>
            </a:extLst>
          </p:cNvPr>
          <p:cNvPicPr>
            <a:picLocks noChangeAspect="1"/>
          </p:cNvPicPr>
          <p:nvPr userDrawn="1"/>
        </p:nvPicPr>
        <p:blipFill rotWithShape="1">
          <a:blip r:embed="rId2"/>
          <a:srcRect l="2365" t="18110" r="13535" b="3896"/>
          <a:stretch/>
        </p:blipFill>
        <p:spPr>
          <a:xfrm flipV="1">
            <a:off x="0" y="0"/>
            <a:ext cx="9144000" cy="5148263"/>
          </a:xfrm>
          <a:prstGeom prst="rect">
            <a:avLst/>
          </a:prstGeom>
        </p:spPr>
      </p:pic>
      <p:pic>
        <p:nvPicPr>
          <p:cNvPr id="2" name="Graphic 1">
            <a:extLst>
              <a:ext uri="{FF2B5EF4-FFF2-40B4-BE49-F238E27FC236}">
                <a16:creationId xmlns:a16="http://schemas.microsoft.com/office/drawing/2014/main" id="{6D511B90-2F2E-ED39-A330-398304E00B85}"/>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24762" b="23212"/>
          <a:stretch/>
        </p:blipFill>
        <p:spPr>
          <a:xfrm>
            <a:off x="1964607" y="-1"/>
            <a:ext cx="5883037" cy="5148264"/>
          </a:xfrm>
          <a:prstGeom prst="rect">
            <a:avLst/>
          </a:prstGeom>
        </p:spPr>
      </p:pic>
      <p:pic>
        <p:nvPicPr>
          <p:cNvPr id="7" name="Graphic 6">
            <a:extLst>
              <a:ext uri="{FF2B5EF4-FFF2-40B4-BE49-F238E27FC236}">
                <a16:creationId xmlns:a16="http://schemas.microsoft.com/office/drawing/2014/main" id="{751854A8-FE3A-830C-D24C-3FBDEB6FA16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35333" y="4843573"/>
            <a:ext cx="733658" cy="304689"/>
          </a:xfrm>
          <a:prstGeom prst="rect">
            <a:avLst/>
          </a:prstGeom>
        </p:spPr>
      </p:pic>
      <p:sp>
        <p:nvSpPr>
          <p:cNvPr id="4" name="Title 1">
            <a:extLst>
              <a:ext uri="{FF2B5EF4-FFF2-40B4-BE49-F238E27FC236}">
                <a16:creationId xmlns:a16="http://schemas.microsoft.com/office/drawing/2014/main" id="{388E238C-448B-55DC-E1AA-1DFB94E59188}"/>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3FE8C48E-6572-49EC-9CC7-F3062F96D650}"/>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4">
                    <a:lumMod val="20000"/>
                    <a:lumOff val="8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8167715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dark blue">
    <p:bg>
      <p:bgPr>
        <a:gradFill flip="none" rotWithShape="1">
          <a:gsLst>
            <a:gs pos="98000">
              <a:schemeClr val="accent6">
                <a:lumMod val="50000"/>
              </a:schemeClr>
            </a:gs>
            <a:gs pos="53000">
              <a:schemeClr val="accent6">
                <a:lumMod val="75000"/>
              </a:schemeClr>
            </a:gs>
            <a:gs pos="0">
              <a:srgbClr val="6738E9"/>
            </a:gs>
          </a:gsLst>
          <a:lin ang="24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5"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8"/>
            <a:ext cx="733658" cy="304971"/>
          </a:xfrm>
          <a:prstGeom prst="rect">
            <a:avLst/>
          </a:prstGeom>
        </p:spPr>
      </p:pic>
      <p:sp>
        <p:nvSpPr>
          <p:cNvPr id="2" name="Title 1">
            <a:extLst>
              <a:ext uri="{FF2B5EF4-FFF2-40B4-BE49-F238E27FC236}">
                <a16:creationId xmlns:a16="http://schemas.microsoft.com/office/drawing/2014/main" id="{C1318446-C6D5-CC57-2A08-1DEEA6CA48FD}"/>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5" name="Text Placeholder 2">
            <a:extLst>
              <a:ext uri="{FF2B5EF4-FFF2-40B4-BE49-F238E27FC236}">
                <a16:creationId xmlns:a16="http://schemas.microsoft.com/office/drawing/2014/main" id="{1B6B2559-705A-AD78-0459-2A2730E2A996}"/>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1">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4058901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dark blue">
    <p:bg>
      <p:bgPr>
        <a:gradFill flip="none" rotWithShape="1">
          <a:gsLst>
            <a:gs pos="45000">
              <a:srgbClr val="341DCA"/>
            </a:gs>
            <a:gs pos="0">
              <a:srgbClr val="322AEE"/>
            </a:gs>
          </a:gsLst>
          <a:lin ang="33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5"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8"/>
            <a:ext cx="733658" cy="304971"/>
          </a:xfrm>
          <a:prstGeom prst="rect">
            <a:avLst/>
          </a:prstGeom>
        </p:spPr>
      </p:pic>
      <p:pic>
        <p:nvPicPr>
          <p:cNvPr id="2" name="Graphic 1">
            <a:extLst>
              <a:ext uri="{FF2B5EF4-FFF2-40B4-BE49-F238E27FC236}">
                <a16:creationId xmlns:a16="http://schemas.microsoft.com/office/drawing/2014/main" id="{E76463BA-9F04-667D-D61E-A83DBD454BBE}"/>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70575" t="8930" r="-2836" b="6992"/>
          <a:stretch/>
        </p:blipFill>
        <p:spPr>
          <a:xfrm rot="5400000" flipV="1">
            <a:off x="3995149" y="-3233144"/>
            <a:ext cx="1915707" cy="8382000"/>
          </a:xfrm>
          <a:prstGeom prst="rect">
            <a:avLst/>
          </a:prstGeom>
        </p:spPr>
      </p:pic>
      <p:sp>
        <p:nvSpPr>
          <p:cNvPr id="7" name="Title 1">
            <a:extLst>
              <a:ext uri="{FF2B5EF4-FFF2-40B4-BE49-F238E27FC236}">
                <a16:creationId xmlns:a16="http://schemas.microsoft.com/office/drawing/2014/main" id="{6FC01C72-CD78-F80D-23FF-DB6AC3B4748A}"/>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B3F7147C-28AC-F7DA-06EC-B93D2DE9E5CD}"/>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1">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3564297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dark blue">
    <p:bg>
      <p:bgPr>
        <a:gradFill flip="none" rotWithShape="1">
          <a:gsLst>
            <a:gs pos="78000">
              <a:srgbClr val="341DCA"/>
            </a:gs>
            <a:gs pos="0">
              <a:srgbClr val="6738E9"/>
            </a:gs>
          </a:gsLst>
          <a:lin ang="33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5"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8"/>
            <a:ext cx="733658" cy="304971"/>
          </a:xfrm>
          <a:prstGeom prst="rect">
            <a:avLst/>
          </a:prstGeom>
        </p:spPr>
      </p:pic>
      <p:pic>
        <p:nvPicPr>
          <p:cNvPr id="2" name="Graphic 1">
            <a:extLst>
              <a:ext uri="{FF2B5EF4-FFF2-40B4-BE49-F238E27FC236}">
                <a16:creationId xmlns:a16="http://schemas.microsoft.com/office/drawing/2014/main" id="{E76463BA-9F04-667D-D61E-A83DBD454BBE}"/>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70575" t="8930" r="-2836" b="6992"/>
          <a:stretch/>
        </p:blipFill>
        <p:spPr>
          <a:xfrm rot="5400000" flipV="1">
            <a:off x="3995149" y="-3233144"/>
            <a:ext cx="1915707" cy="8382000"/>
          </a:xfrm>
          <a:prstGeom prst="rect">
            <a:avLst/>
          </a:prstGeom>
        </p:spPr>
      </p:pic>
      <p:sp>
        <p:nvSpPr>
          <p:cNvPr id="7" name="Title 1">
            <a:extLst>
              <a:ext uri="{FF2B5EF4-FFF2-40B4-BE49-F238E27FC236}">
                <a16:creationId xmlns:a16="http://schemas.microsoft.com/office/drawing/2014/main" id="{52A0F661-B13C-A5E8-208E-D97844A977E1}"/>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6A05BAD8-D12A-44A9-7209-EB9E42049A10}"/>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1">
                    <a:lumMod val="40000"/>
                    <a:lumOff val="60000"/>
                  </a:schemeClr>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840365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18" name="Round Same-side Corner of Rectangle 1">
            <a:extLst>
              <a:ext uri="{FF2B5EF4-FFF2-40B4-BE49-F238E27FC236}">
                <a16:creationId xmlns:a16="http://schemas.microsoft.com/office/drawing/2014/main" id="{31CEFC91-36F1-A046-3182-400B00DD3C32}"/>
              </a:ext>
            </a:extLst>
          </p:cNvPr>
          <p:cNvSpPr/>
          <p:nvPr userDrawn="1"/>
        </p:nvSpPr>
        <p:spPr bwMode="auto">
          <a:xfrm rot="16200000" flipH="1">
            <a:off x="4683315" y="687581"/>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19" name="Graphic 18">
            <a:extLst>
              <a:ext uri="{FF2B5EF4-FFF2-40B4-BE49-F238E27FC236}">
                <a16:creationId xmlns:a16="http://schemas.microsoft.com/office/drawing/2014/main" id="{F8616CAE-F537-34D0-1E97-8461548928C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20" name="TextBox 19">
            <a:extLst>
              <a:ext uri="{FF2B5EF4-FFF2-40B4-BE49-F238E27FC236}">
                <a16:creationId xmlns:a16="http://schemas.microsoft.com/office/drawing/2014/main" id="{FEBE4415-C772-A302-B33B-59CA5B407FD2}"/>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21" name="Graphic 20">
            <a:extLst>
              <a:ext uri="{FF2B5EF4-FFF2-40B4-BE49-F238E27FC236}">
                <a16:creationId xmlns:a16="http://schemas.microsoft.com/office/drawing/2014/main" id="{30F8855A-6F6B-6246-4D69-A3FD9F1B80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7"/>
            <a:ext cx="733658" cy="304971"/>
          </a:xfrm>
          <a:prstGeom prst="rect">
            <a:avLst/>
          </a:prstGeom>
        </p:spPr>
      </p:pic>
      <p:sp>
        <p:nvSpPr>
          <p:cNvPr id="5" name="Title 1">
            <a:extLst>
              <a:ext uri="{FF2B5EF4-FFF2-40B4-BE49-F238E27FC236}">
                <a16:creationId xmlns:a16="http://schemas.microsoft.com/office/drawing/2014/main" id="{A042948E-4B68-7240-E98F-A5F00D049B9A}"/>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9090B0A9-B7EA-14F6-1B12-6CCA38FE3633}"/>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424140444"/>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18" name="Round Same-side Corner of Rectangle 1">
            <a:extLst>
              <a:ext uri="{FF2B5EF4-FFF2-40B4-BE49-F238E27FC236}">
                <a16:creationId xmlns:a16="http://schemas.microsoft.com/office/drawing/2014/main" id="{31CEFC91-36F1-A046-3182-400B00DD3C32}"/>
              </a:ext>
            </a:extLst>
          </p:cNvPr>
          <p:cNvSpPr/>
          <p:nvPr userDrawn="1"/>
        </p:nvSpPr>
        <p:spPr bwMode="auto">
          <a:xfrm rot="16200000" flipH="1">
            <a:off x="4683315" y="687581"/>
            <a:ext cx="5148265" cy="377310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19" name="Graphic 18">
            <a:extLst>
              <a:ext uri="{FF2B5EF4-FFF2-40B4-BE49-F238E27FC236}">
                <a16:creationId xmlns:a16="http://schemas.microsoft.com/office/drawing/2014/main" id="{F8616CAE-F537-34D0-1E97-8461548928C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20" name="TextBox 19">
            <a:extLst>
              <a:ext uri="{FF2B5EF4-FFF2-40B4-BE49-F238E27FC236}">
                <a16:creationId xmlns:a16="http://schemas.microsoft.com/office/drawing/2014/main" id="{FEBE4415-C772-A302-B33B-59CA5B407FD2}"/>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21" name="Graphic 20">
            <a:extLst>
              <a:ext uri="{FF2B5EF4-FFF2-40B4-BE49-F238E27FC236}">
                <a16:creationId xmlns:a16="http://schemas.microsoft.com/office/drawing/2014/main" id="{30F8855A-6F6B-6246-4D69-A3FD9F1B80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7"/>
            <a:ext cx="733658" cy="304971"/>
          </a:xfrm>
          <a:prstGeom prst="rect">
            <a:avLst/>
          </a:prstGeom>
        </p:spPr>
      </p:pic>
      <p:sp>
        <p:nvSpPr>
          <p:cNvPr id="5" name="Title 1">
            <a:extLst>
              <a:ext uri="{FF2B5EF4-FFF2-40B4-BE49-F238E27FC236}">
                <a16:creationId xmlns:a16="http://schemas.microsoft.com/office/drawing/2014/main" id="{19F1713C-EB07-C492-C05A-0EF1D9BF88B2}"/>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81737BC1-C529-62A8-5831-EED04473A7F5}"/>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3866997810"/>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QandA">
    <p:bg>
      <p:bgPr>
        <a:gradFill>
          <a:gsLst>
            <a:gs pos="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12" name="Полилиния 30">
            <a:extLst>
              <a:ext uri="{FF2B5EF4-FFF2-40B4-BE49-F238E27FC236}">
                <a16:creationId xmlns:a16="http://schemas.microsoft.com/office/drawing/2014/main" id="{8CB9B16F-AB80-8C4D-9DBC-1ABBDF1A8DEA}"/>
              </a:ext>
            </a:extLst>
          </p:cNvPr>
          <p:cNvSpPr/>
          <p:nvPr userDrawn="1"/>
        </p:nvSpPr>
        <p:spPr bwMode="auto">
          <a:xfrm rot="10800000" flipH="1">
            <a:off x="6928" y="1"/>
            <a:ext cx="5441373"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100000">
                <a:srgbClr val="0D018C"/>
              </a:gs>
              <a:gs pos="48000">
                <a:srgbClr val="1901C4">
                  <a:alpha val="0"/>
                </a:srgbClr>
              </a:gs>
            </a:gsLst>
            <a:lin ang="10140000" scaled="0"/>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0" name="Рисунок 13">
            <a:extLst>
              <a:ext uri="{FF2B5EF4-FFF2-40B4-BE49-F238E27FC236}">
                <a16:creationId xmlns:a16="http://schemas.microsoft.com/office/drawing/2014/main" id="{4FD2B733-7066-46BD-AE0B-D8566A703A7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842"/>
          <a:stretch/>
        </p:blipFill>
        <p:spPr>
          <a:xfrm>
            <a:off x="-1" y="3852059"/>
            <a:ext cx="534076" cy="1315272"/>
          </a:xfrm>
          <a:prstGeom prst="rect">
            <a:avLst/>
          </a:prstGeom>
        </p:spPr>
      </p:pic>
      <p:pic>
        <p:nvPicPr>
          <p:cNvPr id="17" name="Рисунок 16">
            <a:extLst>
              <a:ext uri="{FF2B5EF4-FFF2-40B4-BE49-F238E27FC236}">
                <a16:creationId xmlns:a16="http://schemas.microsoft.com/office/drawing/2014/main" id="{6AFB700C-1417-534B-8270-2CC55AC9F39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546"/>
          <a:stretch/>
        </p:blipFill>
        <p:spPr>
          <a:xfrm>
            <a:off x="8448106" y="171609"/>
            <a:ext cx="657794" cy="1374304"/>
          </a:xfrm>
          <a:prstGeom prst="rect">
            <a:avLst/>
          </a:prstGeom>
        </p:spPr>
      </p:pic>
      <p:sp>
        <p:nvSpPr>
          <p:cNvPr id="19" name="Полилиния 18">
            <a:extLst>
              <a:ext uri="{FF2B5EF4-FFF2-40B4-BE49-F238E27FC236}">
                <a16:creationId xmlns:a16="http://schemas.microsoft.com/office/drawing/2014/main" id="{172CC48A-1EB8-AA44-A661-8C099D5C32FF}"/>
              </a:ext>
            </a:extLst>
          </p:cNvPr>
          <p:cNvSpPr/>
          <p:nvPr userDrawn="1"/>
        </p:nvSpPr>
        <p:spPr bwMode="auto">
          <a:xfrm rot="18900000" flipH="1">
            <a:off x="7356732" y="-796760"/>
            <a:ext cx="1533196" cy="1724003"/>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37" h="1903212">
                <a:moveTo>
                  <a:pt x="0" y="1694137"/>
                </a:moveTo>
                <a:lnTo>
                  <a:pt x="1694137" y="0"/>
                </a:lnTo>
                <a:lnTo>
                  <a:pt x="1694137" y="1810064"/>
                </a:lnTo>
                <a:cubicBezTo>
                  <a:pt x="1694137" y="1861508"/>
                  <a:pt x="1652433" y="1903212"/>
                  <a:pt x="1600989" y="1903212"/>
                </a:cubicBezTo>
                <a:lnTo>
                  <a:pt x="209074" y="1903212"/>
                </a:lnTo>
                <a:close/>
              </a:path>
            </a:pathLst>
          </a:custGeom>
          <a:gradFill>
            <a:gsLst>
              <a:gs pos="75000">
                <a:srgbClr val="2203F4"/>
              </a:gs>
              <a:gs pos="10000">
                <a:srgbClr val="080B8D"/>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6" name="Text Placeholder 5"/>
          <p:cNvSpPr>
            <a:spLocks noGrp="1"/>
          </p:cNvSpPr>
          <p:nvPr>
            <p:ph type="body" sz="quarter" idx="10" hasCustomPrompt="1"/>
          </p:nvPr>
        </p:nvSpPr>
        <p:spPr>
          <a:xfrm>
            <a:off x="381000" y="2193131"/>
            <a:ext cx="8382000" cy="821942"/>
          </a:xfrm>
          <a:prstGeom prst="rect">
            <a:avLst/>
          </a:prstGeom>
        </p:spPr>
        <p:txBody>
          <a:bodyPr bIns="36000" anchor="ctr">
            <a:noAutofit/>
          </a:bodyPr>
          <a:lstStyle>
            <a:lvl1pPr marL="0" indent="0" algn="ctr">
              <a:lnSpc>
                <a:spcPct val="100000"/>
              </a:lnSpc>
              <a:spcBef>
                <a:spcPts val="0"/>
              </a:spcBef>
              <a:buNone/>
              <a:defRPr sz="3585" i="0" spc="0" baseline="0">
                <a:solidFill>
                  <a:schemeClr val="bg1"/>
                </a:solidFill>
                <a:latin typeface="+mn-lt"/>
              </a:defRPr>
            </a:lvl1pPr>
          </a:lstStyle>
          <a:p>
            <a:pPr lvl="0"/>
            <a:r>
              <a:rPr lang="en-US"/>
              <a:t>Questions?</a:t>
            </a:r>
          </a:p>
        </p:txBody>
      </p:sp>
      <p:sp>
        <p:nvSpPr>
          <p:cNvPr id="9" name="Полилиния 18">
            <a:extLst>
              <a:ext uri="{FF2B5EF4-FFF2-40B4-BE49-F238E27FC236}">
                <a16:creationId xmlns:a16="http://schemas.microsoft.com/office/drawing/2014/main" id="{BC121EFC-393B-E44E-8BBF-8C96587CB346}"/>
              </a:ext>
            </a:extLst>
          </p:cNvPr>
          <p:cNvSpPr/>
          <p:nvPr userDrawn="1"/>
        </p:nvSpPr>
        <p:spPr bwMode="auto">
          <a:xfrm rot="8134800" flipH="1">
            <a:off x="419285" y="4309684"/>
            <a:ext cx="1720536" cy="1677161"/>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 name="connsiteX0" fmla="*/ 0 w 1736665"/>
              <a:gd name="connsiteY0" fmla="*/ 1391125 h 1600200"/>
              <a:gd name="connsiteX1" fmla="*/ 1736665 w 1736665"/>
              <a:gd name="connsiteY1" fmla="*/ 0 h 1600200"/>
              <a:gd name="connsiteX2" fmla="*/ 1694137 w 1736665"/>
              <a:gd name="connsiteY2" fmla="*/ 1507052 h 1600200"/>
              <a:gd name="connsiteX3" fmla="*/ 1600989 w 1736665"/>
              <a:gd name="connsiteY3" fmla="*/ 1600200 h 1600200"/>
              <a:gd name="connsiteX4" fmla="*/ 209074 w 1736665"/>
              <a:gd name="connsiteY4" fmla="*/ 1600200 h 1600200"/>
              <a:gd name="connsiteX5" fmla="*/ 0 w 1736665"/>
              <a:gd name="connsiteY5" fmla="*/ 1391125 h 1600200"/>
              <a:gd name="connsiteX0" fmla="*/ 0 w 1642054"/>
              <a:gd name="connsiteY0" fmla="*/ 1462547 h 1600200"/>
              <a:gd name="connsiteX1" fmla="*/ 1642054 w 1642054"/>
              <a:gd name="connsiteY1" fmla="*/ 0 h 1600200"/>
              <a:gd name="connsiteX2" fmla="*/ 1599526 w 1642054"/>
              <a:gd name="connsiteY2" fmla="*/ 1507052 h 1600200"/>
              <a:gd name="connsiteX3" fmla="*/ 1506378 w 1642054"/>
              <a:gd name="connsiteY3" fmla="*/ 1600200 h 1600200"/>
              <a:gd name="connsiteX4" fmla="*/ 114463 w 1642054"/>
              <a:gd name="connsiteY4" fmla="*/ 1600200 h 1600200"/>
              <a:gd name="connsiteX5" fmla="*/ 0 w 1642054"/>
              <a:gd name="connsiteY5" fmla="*/ 1462547 h 1600200"/>
              <a:gd name="connsiteX0" fmla="*/ 0 w 1580684"/>
              <a:gd name="connsiteY0" fmla="*/ 1541922 h 1600200"/>
              <a:gd name="connsiteX1" fmla="*/ 1580684 w 1580684"/>
              <a:gd name="connsiteY1" fmla="*/ 0 h 1600200"/>
              <a:gd name="connsiteX2" fmla="*/ 1538156 w 1580684"/>
              <a:gd name="connsiteY2" fmla="*/ 1507052 h 1600200"/>
              <a:gd name="connsiteX3" fmla="*/ 1445008 w 1580684"/>
              <a:gd name="connsiteY3" fmla="*/ 1600200 h 1600200"/>
              <a:gd name="connsiteX4" fmla="*/ 53093 w 1580684"/>
              <a:gd name="connsiteY4" fmla="*/ 1600200 h 1600200"/>
              <a:gd name="connsiteX5" fmla="*/ 0 w 1580684"/>
              <a:gd name="connsiteY5" fmla="*/ 1541922 h 1600200"/>
              <a:gd name="connsiteX0" fmla="*/ 0 w 1631355"/>
              <a:gd name="connsiteY0" fmla="*/ 1591578 h 1649856"/>
              <a:gd name="connsiteX1" fmla="*/ 1631355 w 1631355"/>
              <a:gd name="connsiteY1" fmla="*/ 0 h 1649856"/>
              <a:gd name="connsiteX2" fmla="*/ 1538156 w 1631355"/>
              <a:gd name="connsiteY2" fmla="*/ 1556708 h 1649856"/>
              <a:gd name="connsiteX3" fmla="*/ 1445008 w 1631355"/>
              <a:gd name="connsiteY3" fmla="*/ 1649856 h 1649856"/>
              <a:gd name="connsiteX4" fmla="*/ 53093 w 1631355"/>
              <a:gd name="connsiteY4" fmla="*/ 1649856 h 1649856"/>
              <a:gd name="connsiteX5" fmla="*/ 0 w 1631355"/>
              <a:gd name="connsiteY5" fmla="*/ 1591578 h 1649856"/>
              <a:gd name="connsiteX0" fmla="*/ 61959 w 1693314"/>
              <a:gd name="connsiteY0" fmla="*/ 1591578 h 1672864"/>
              <a:gd name="connsiteX1" fmla="*/ 1693314 w 1693314"/>
              <a:gd name="connsiteY1" fmla="*/ 0 h 1672864"/>
              <a:gd name="connsiteX2" fmla="*/ 1600115 w 1693314"/>
              <a:gd name="connsiteY2" fmla="*/ 1556708 h 1672864"/>
              <a:gd name="connsiteX3" fmla="*/ 1506967 w 1693314"/>
              <a:gd name="connsiteY3" fmla="*/ 1649856 h 1672864"/>
              <a:gd name="connsiteX4" fmla="*/ 0 w 1693314"/>
              <a:gd name="connsiteY4" fmla="*/ 1672864 h 1672864"/>
              <a:gd name="connsiteX5" fmla="*/ 61959 w 1693314"/>
              <a:gd name="connsiteY5" fmla="*/ 1591578 h 1672864"/>
              <a:gd name="connsiteX0" fmla="*/ 107308 w 1738663"/>
              <a:gd name="connsiteY0" fmla="*/ 1591578 h 1675427"/>
              <a:gd name="connsiteX1" fmla="*/ 1738663 w 1738663"/>
              <a:gd name="connsiteY1" fmla="*/ 0 h 1675427"/>
              <a:gd name="connsiteX2" fmla="*/ 1645464 w 1738663"/>
              <a:gd name="connsiteY2" fmla="*/ 1556708 h 1675427"/>
              <a:gd name="connsiteX3" fmla="*/ 1552316 w 1738663"/>
              <a:gd name="connsiteY3" fmla="*/ 1649856 h 1675427"/>
              <a:gd name="connsiteX4" fmla="*/ 0 w 1738663"/>
              <a:gd name="connsiteY4" fmla="*/ 1675427 h 1675427"/>
              <a:gd name="connsiteX5" fmla="*/ 107308 w 1738663"/>
              <a:gd name="connsiteY5" fmla="*/ 1591578 h 1675427"/>
              <a:gd name="connsiteX0" fmla="*/ 89181 w 1720536"/>
              <a:gd name="connsiteY0" fmla="*/ 1591578 h 1675610"/>
              <a:gd name="connsiteX1" fmla="*/ 1720536 w 1720536"/>
              <a:gd name="connsiteY1" fmla="*/ 0 h 1675610"/>
              <a:gd name="connsiteX2" fmla="*/ 1627337 w 1720536"/>
              <a:gd name="connsiteY2" fmla="*/ 1556708 h 1675610"/>
              <a:gd name="connsiteX3" fmla="*/ 1534189 w 1720536"/>
              <a:gd name="connsiteY3" fmla="*/ 1649856 h 1675610"/>
              <a:gd name="connsiteX4" fmla="*/ 0 w 1720536"/>
              <a:gd name="connsiteY4" fmla="*/ 1675610 h 1675610"/>
              <a:gd name="connsiteX5" fmla="*/ 89181 w 1720536"/>
              <a:gd name="connsiteY5" fmla="*/ 1591578 h 167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536" h="1675610">
                <a:moveTo>
                  <a:pt x="89181" y="1591578"/>
                </a:moveTo>
                <a:lnTo>
                  <a:pt x="1720536" y="0"/>
                </a:lnTo>
                <a:cubicBezTo>
                  <a:pt x="1720536" y="603355"/>
                  <a:pt x="1627337" y="953353"/>
                  <a:pt x="1627337" y="1556708"/>
                </a:cubicBezTo>
                <a:cubicBezTo>
                  <a:pt x="1627337" y="1608152"/>
                  <a:pt x="1585633" y="1649856"/>
                  <a:pt x="1534189" y="1649856"/>
                </a:cubicBezTo>
                <a:lnTo>
                  <a:pt x="0" y="1675610"/>
                </a:lnTo>
                <a:lnTo>
                  <a:pt x="89181" y="1591578"/>
                </a:lnTo>
                <a:close/>
              </a:path>
            </a:pathLst>
          </a:custGeom>
          <a:gradFill>
            <a:gsLst>
              <a:gs pos="82000">
                <a:srgbClr val="2203F4"/>
              </a:gs>
              <a:gs pos="10000">
                <a:srgbClr val="2A20C0"/>
              </a:gs>
            </a:gsLst>
            <a:lin ang="180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pic>
        <p:nvPicPr>
          <p:cNvPr id="11" name="Graphic 10">
            <a:extLst>
              <a:ext uri="{FF2B5EF4-FFF2-40B4-BE49-F238E27FC236}">
                <a16:creationId xmlns:a16="http://schemas.microsoft.com/office/drawing/2014/main" id="{2B5CBAA5-E4C0-074C-9E12-37C87A62815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800" y="4839062"/>
            <a:ext cx="610995" cy="227347"/>
          </a:xfrm>
          <a:prstGeom prst="rect">
            <a:avLst/>
          </a:prstGeom>
        </p:spPr>
      </p:pic>
    </p:spTree>
    <p:extLst>
      <p:ext uri="{BB962C8B-B14F-4D97-AF65-F5344CB8AC3E}">
        <p14:creationId xmlns:p14="http://schemas.microsoft.com/office/powerpoint/2010/main" val="3329771500"/>
      </p:ext>
    </p:extLst>
  </p:cSld>
  <p:clrMapOvr>
    <a:masterClrMapping/>
  </p:clrMapOvr>
  <p:transition>
    <p:fade/>
  </p:transition>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itle Subtitle Half2 Content Left light">
    <p:bg>
      <p:bgPr>
        <a:solidFill>
          <a:schemeClr val="bg1"/>
        </a:solidFill>
        <a:effectLst/>
      </p:bgPr>
    </p:bg>
    <p:spTree>
      <p:nvGrpSpPr>
        <p:cNvPr id="1" name=""/>
        <p:cNvGrpSpPr/>
        <p:nvPr/>
      </p:nvGrpSpPr>
      <p:grpSpPr>
        <a:xfrm>
          <a:off x="0" y="0"/>
          <a:ext cx="0" cy="0"/>
          <a:chOff x="0" y="0"/>
          <a:chExt cx="0" cy="0"/>
        </a:xfrm>
      </p:grpSpPr>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16200000" flipH="1">
            <a:off x="4495746" y="500008"/>
            <a:ext cx="5148265" cy="4148249"/>
          </a:xfrm>
          <a:prstGeom prst="round2SameRect">
            <a:avLst>
              <a:gd name="adj1" fmla="val 3453"/>
              <a:gd name="adj2" fmla="val 256"/>
            </a:avLst>
          </a:prstGeom>
          <a:gradFill flip="none" rotWithShape="1">
            <a:gsLst>
              <a:gs pos="0">
                <a:schemeClr val="accent6">
                  <a:lumMod val="75000"/>
                </a:schemeClr>
              </a:gs>
              <a:gs pos="99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188" t="6689" r="62265" b="36252"/>
          <a:stretch/>
        </p:blipFill>
        <p:spPr>
          <a:xfrm>
            <a:off x="6242466" y="2"/>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430742" y="1219814"/>
            <a:ext cx="2834861" cy="1634884"/>
          </a:xfrm>
          <a:prstGeom prst="rect">
            <a:avLst/>
          </a:prstGeom>
        </p:spPr>
        <p:txBody>
          <a:bodyPr lIns="0" rIns="0"/>
          <a:lstStyle>
            <a:lvl1pPr>
              <a:defRPr sz="2400"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414453" y="362861"/>
            <a:ext cx="3134179" cy="410741"/>
          </a:xfrm>
          <a:prstGeom prst="rect">
            <a:avLst/>
          </a:prstGeom>
        </p:spPr>
        <p:txBody>
          <a:bodyPr lIns="0" rIns="0"/>
          <a:lstStyle>
            <a:lvl1pPr marL="0" indent="0">
              <a:buNone/>
              <a:defRPr sz="1600">
                <a:solidFill>
                  <a:schemeClr val="bg2"/>
                </a:solidFill>
              </a:defRPr>
            </a:lvl1pPr>
          </a:lstStyle>
          <a:p>
            <a:pPr lvl="0"/>
            <a:r>
              <a:rPr lang="en-GB"/>
              <a:t>Click to edit Master text styles</a:t>
            </a:r>
          </a:p>
        </p:txBody>
      </p:sp>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4" name="Graphic 3">
            <a:extLst>
              <a:ext uri="{FF2B5EF4-FFF2-40B4-BE49-F238E27FC236}">
                <a16:creationId xmlns:a16="http://schemas.microsoft.com/office/drawing/2014/main" id="{2E63EE58-73AC-D12A-A35C-9084227587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spTree>
    <p:extLst>
      <p:ext uri="{BB962C8B-B14F-4D97-AF65-F5344CB8AC3E}">
        <p14:creationId xmlns:p14="http://schemas.microsoft.com/office/powerpoint/2010/main" val="2476132793"/>
      </p:ext>
    </p:extLst>
  </p:cSld>
  <p:clrMapOvr>
    <a:masterClrMapping/>
  </p:clrMapOvr>
  <p:transition>
    <p:fade/>
  </p:transition>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Customer Case Study ">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3A904AB-44A9-5838-62B3-B1EED9EEC7D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94840" y="94839"/>
            <a:ext cx="5148265" cy="4958587"/>
          </a:xfrm>
          <a:prstGeom prst="round2SameRect">
            <a:avLst>
              <a:gd name="adj1" fmla="val 3453"/>
              <a:gd name="adj2" fmla="val 0"/>
            </a:avLst>
          </a:prstGeom>
          <a:gradFill flip="none" rotWithShape="1">
            <a:gsLst>
              <a:gs pos="0">
                <a:schemeClr val="accent6">
                  <a:lumMod val="75000"/>
                </a:schemeClr>
              </a:gs>
              <a:gs pos="99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1958841" y="2"/>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5"/>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6" name="Title 1">
            <a:extLst>
              <a:ext uri="{FF2B5EF4-FFF2-40B4-BE49-F238E27FC236}">
                <a16:creationId xmlns:a16="http://schemas.microsoft.com/office/drawing/2014/main" id="{156ADA99-4BEF-2E19-BAD1-97E956ADD932}"/>
              </a:ext>
            </a:extLst>
          </p:cNvPr>
          <p:cNvSpPr>
            <a:spLocks noGrp="1"/>
          </p:cNvSpPr>
          <p:nvPr>
            <p:ph type="title" hasCustomPrompt="1"/>
          </p:nvPr>
        </p:nvSpPr>
        <p:spPr>
          <a:xfrm>
            <a:off x="380999" y="344200"/>
            <a:ext cx="4577583" cy="318767"/>
          </a:xfrm>
          <a:prstGeom prst="rect">
            <a:avLst/>
          </a:prstGeom>
        </p:spPr>
        <p:txBody>
          <a:bodyPr lIns="0" tIns="0" rIns="0" bIns="0"/>
          <a:lstStyle>
            <a:lvl1pPr>
              <a:defRPr sz="2000"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C7CD98B0-9B33-E492-6E24-45708DDB31AC}"/>
              </a:ext>
            </a:extLst>
          </p:cNvPr>
          <p:cNvSpPr>
            <a:spLocks noGrp="1"/>
          </p:cNvSpPr>
          <p:nvPr>
            <p:ph type="body" sz="quarter" idx="11" hasCustomPrompt="1"/>
          </p:nvPr>
        </p:nvSpPr>
        <p:spPr>
          <a:xfrm>
            <a:off x="381001" y="664693"/>
            <a:ext cx="4577582" cy="320972"/>
          </a:xfrm>
          <a:prstGeom prst="rect">
            <a:avLst/>
          </a:prstGeom>
        </p:spPr>
        <p:txBody>
          <a:bodyPr lIns="0" tIns="36000" rIns="0" bIns="0"/>
          <a:lstStyle>
            <a:lvl1pPr marL="0" indent="0">
              <a:buNone/>
              <a:defRPr sz="1600">
                <a:solidFill>
                  <a:schemeClr val="accent3">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1346973648"/>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Subtitle Half2 Content Left light">
    <p:bg>
      <p:bgPr>
        <a:solidFill>
          <a:schemeClr val="bg1"/>
        </a:solidFill>
        <a:effectLst/>
      </p:bgPr>
    </p:bg>
    <p:spTree>
      <p:nvGrpSpPr>
        <p:cNvPr id="1" name=""/>
        <p:cNvGrpSpPr/>
        <p:nvPr/>
      </p:nvGrpSpPr>
      <p:grpSpPr>
        <a:xfrm>
          <a:off x="0" y="0"/>
          <a:ext cx="0" cy="0"/>
          <a:chOff x="0" y="0"/>
          <a:chExt cx="0" cy="0"/>
        </a:xfrm>
      </p:grpSpPr>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94840" y="94839"/>
            <a:ext cx="5148265" cy="495858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188" t="6689" r="62265" b="36252"/>
          <a:stretch/>
        </p:blipFill>
        <p:spPr>
          <a:xfrm>
            <a:off x="1958841" y="2"/>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5"/>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1445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4" name="Title 1">
            <a:extLst>
              <a:ext uri="{FF2B5EF4-FFF2-40B4-BE49-F238E27FC236}">
                <a16:creationId xmlns:a16="http://schemas.microsoft.com/office/drawing/2014/main" id="{0B919CA2-530D-6EEA-D4DB-205EC3148B81}"/>
              </a:ext>
            </a:extLst>
          </p:cNvPr>
          <p:cNvSpPr>
            <a:spLocks noGrp="1"/>
          </p:cNvSpPr>
          <p:nvPr>
            <p:ph type="title" hasCustomPrompt="1"/>
          </p:nvPr>
        </p:nvSpPr>
        <p:spPr>
          <a:xfrm>
            <a:off x="380999" y="344199"/>
            <a:ext cx="4577583"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6" name="Text Placeholder 2">
            <a:extLst>
              <a:ext uri="{FF2B5EF4-FFF2-40B4-BE49-F238E27FC236}">
                <a16:creationId xmlns:a16="http://schemas.microsoft.com/office/drawing/2014/main" id="{F942FE7C-9567-A24D-978A-87C256FA9C2F}"/>
              </a:ext>
            </a:extLst>
          </p:cNvPr>
          <p:cNvSpPr>
            <a:spLocks noGrp="1"/>
          </p:cNvSpPr>
          <p:nvPr>
            <p:ph type="body" sz="quarter" idx="11" hasCustomPrompt="1"/>
          </p:nvPr>
        </p:nvSpPr>
        <p:spPr>
          <a:xfrm>
            <a:off x="381001" y="722500"/>
            <a:ext cx="4577582" cy="320972"/>
          </a:xfrm>
          <a:prstGeom prst="rect">
            <a:avLst/>
          </a:prstGeom>
        </p:spPr>
        <p:txBody>
          <a:bodyPr lIns="0" tIns="36000" rIns="0" bIns="0"/>
          <a:lstStyle>
            <a:lvl1pPr marL="0" indent="0">
              <a:buNone/>
              <a:defRPr sz="1600">
                <a:solidFill>
                  <a:schemeClr val="accent3">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2090950289"/>
      </p:ext>
    </p:extLst>
  </p:cSld>
  <p:clrMapOvr>
    <a:masterClrMapping/>
  </p:clrMapOvr>
  <p:transition>
    <p:fade/>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687578" y="687580"/>
            <a:ext cx="5148265" cy="3773107"/>
          </a:xfrm>
          <a:prstGeom prst="round2SameRect">
            <a:avLst>
              <a:gd name="adj1" fmla="val 3453"/>
              <a:gd name="adj2" fmla="val 0"/>
            </a:avLst>
          </a:prstGeom>
          <a:gradFill flip="none" rotWithShape="1">
            <a:gsLst>
              <a:gs pos="82000">
                <a:schemeClr val="accent1"/>
              </a:gs>
              <a:gs pos="0">
                <a:srgbClr val="00B0F0"/>
              </a:gs>
              <a:gs pos="33000">
                <a:schemeClr val="accent4"/>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309E5FE1-0544-AB42-DB47-0568EC63D50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430742" y="1219814"/>
            <a:ext cx="2834861" cy="1634884"/>
          </a:xfrm>
          <a:prstGeom prst="rect">
            <a:avLst/>
          </a:prstGeom>
        </p:spPr>
        <p:txBody>
          <a:bodyPr lIns="0" rIns="0"/>
          <a:lstStyle>
            <a:lvl1pPr>
              <a:defRPr sz="2400"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414453" y="362861"/>
            <a:ext cx="3134179" cy="410741"/>
          </a:xfrm>
          <a:prstGeom prst="rect">
            <a:avLst/>
          </a:prstGeom>
        </p:spPr>
        <p:txBody>
          <a:bodyPr lIns="0" rIns="0"/>
          <a:lstStyle>
            <a:lvl1pPr marL="0" indent="0">
              <a:buNone/>
              <a:defRPr sz="1600">
                <a:solidFill>
                  <a:schemeClr val="bg2"/>
                </a:solidFill>
              </a:defRPr>
            </a:lvl1pPr>
          </a:lstStyle>
          <a:p>
            <a:pPr lvl="0"/>
            <a:r>
              <a:rPr lang="en-GB"/>
              <a:t>Click to edit Master text styles</a:t>
            </a:r>
          </a:p>
        </p:txBody>
      </p:sp>
      <p:pic>
        <p:nvPicPr>
          <p:cNvPr id="5" name="Graphic 4">
            <a:extLst>
              <a:ext uri="{FF2B5EF4-FFF2-40B4-BE49-F238E27FC236}">
                <a16:creationId xmlns:a16="http://schemas.microsoft.com/office/drawing/2014/main" id="{FC09B3D1-2B41-0D76-5858-96FEA5247CF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5"/>
            <a:ext cx="733658" cy="304689"/>
          </a:xfrm>
          <a:prstGeom prst="rect">
            <a:avLst/>
          </a:prstGeom>
        </p:spPr>
      </p:pic>
      <p:sp>
        <p:nvSpPr>
          <p:cNvPr id="7" name="TextBox 6">
            <a:extLst>
              <a:ext uri="{FF2B5EF4-FFF2-40B4-BE49-F238E27FC236}">
                <a16:creationId xmlns:a16="http://schemas.microsoft.com/office/drawing/2014/main" id="{889384F5-B4E8-F3A0-40AD-6ED21B7DDDF1}"/>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1050093899"/>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3" name="Round Same-side Corner of Rectangle 1">
            <a:extLst>
              <a:ext uri="{FF2B5EF4-FFF2-40B4-BE49-F238E27FC236}">
                <a16:creationId xmlns:a16="http://schemas.microsoft.com/office/drawing/2014/main" id="{3D1732D6-EC78-2B25-6346-DF1973010964}"/>
              </a:ext>
            </a:extLst>
          </p:cNvPr>
          <p:cNvSpPr/>
          <p:nvPr userDrawn="1"/>
        </p:nvSpPr>
        <p:spPr bwMode="auto">
          <a:xfrm rot="16200000" flipH="1">
            <a:off x="4683315" y="687581"/>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5" name="Graphic 4">
            <a:extLst>
              <a:ext uri="{FF2B5EF4-FFF2-40B4-BE49-F238E27FC236}">
                <a16:creationId xmlns:a16="http://schemas.microsoft.com/office/drawing/2014/main" id="{4C44A09D-4EBB-9871-6DE3-FD90F85B6C77}"/>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7" name="TextBox 6">
            <a:extLst>
              <a:ext uri="{FF2B5EF4-FFF2-40B4-BE49-F238E27FC236}">
                <a16:creationId xmlns:a16="http://schemas.microsoft.com/office/drawing/2014/main" id="{E8DC774A-BACD-1C09-B9EE-ECDEB511A4E5}"/>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15" name="Graphic 14">
            <a:extLst>
              <a:ext uri="{FF2B5EF4-FFF2-40B4-BE49-F238E27FC236}">
                <a16:creationId xmlns:a16="http://schemas.microsoft.com/office/drawing/2014/main" id="{CC84747B-ADA5-A936-30C1-652A773ABF6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7"/>
            <a:ext cx="733658" cy="304971"/>
          </a:xfrm>
          <a:prstGeom prst="rect">
            <a:avLst/>
          </a:prstGeom>
        </p:spPr>
      </p:pic>
      <p:sp>
        <p:nvSpPr>
          <p:cNvPr id="2" name="Title 1">
            <a:extLst>
              <a:ext uri="{FF2B5EF4-FFF2-40B4-BE49-F238E27FC236}">
                <a16:creationId xmlns:a16="http://schemas.microsoft.com/office/drawing/2014/main" id="{1BFF7F87-6622-D536-D347-13855B91F273}"/>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sp>
        <p:nvSpPr>
          <p:cNvPr id="6" name="Text Placeholder 2">
            <a:extLst>
              <a:ext uri="{FF2B5EF4-FFF2-40B4-BE49-F238E27FC236}">
                <a16:creationId xmlns:a16="http://schemas.microsoft.com/office/drawing/2014/main" id="{A0BB54C3-1C3A-5600-4513-DD363E5A2FB0}"/>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1237904684"/>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812095" y="-3476528"/>
            <a:ext cx="2059916" cy="9012972"/>
          </a:xfrm>
          <a:prstGeom prst="rect">
            <a:avLst/>
          </a:prstGeom>
        </p:spPr>
      </p:pic>
      <p:sp>
        <p:nvSpPr>
          <p:cNvPr id="2" name="Round Same-side Corner of Rectangle 1">
            <a:extLst>
              <a:ext uri="{FF2B5EF4-FFF2-40B4-BE49-F238E27FC236}">
                <a16:creationId xmlns:a16="http://schemas.microsoft.com/office/drawing/2014/main" id="{717854CE-A6FF-009C-2AAC-31527216AC6D}"/>
              </a:ext>
            </a:extLst>
          </p:cNvPr>
          <p:cNvSpPr/>
          <p:nvPr userDrawn="1"/>
        </p:nvSpPr>
        <p:spPr bwMode="auto">
          <a:xfrm rot="5400000">
            <a:off x="-687583" y="687583"/>
            <a:ext cx="5148265" cy="3773107"/>
          </a:xfrm>
          <a:prstGeom prst="round2SameRect">
            <a:avLst>
              <a:gd name="adj1" fmla="val 3453"/>
              <a:gd name="adj2" fmla="val 0"/>
            </a:avLst>
          </a:prstGeom>
          <a:gradFill flip="none" rotWithShape="1">
            <a:gsLst>
              <a:gs pos="82000">
                <a:schemeClr val="accent6">
                  <a:lumMod val="75000"/>
                </a:schemeClr>
              </a:gs>
              <a:gs pos="0">
                <a:schemeClr val="accent6"/>
              </a:gs>
              <a:gs pos="33000">
                <a:srgbClr val="6738E9"/>
              </a:gs>
            </a:gsLst>
            <a:lin ang="7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6" name="Graphic 5">
            <a:extLst>
              <a:ext uri="{FF2B5EF4-FFF2-40B4-BE49-F238E27FC236}">
                <a16:creationId xmlns:a16="http://schemas.microsoft.com/office/drawing/2014/main" id="{C70E6967-654F-2BEC-172A-4D62994C2112}"/>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pic>
        <p:nvPicPr>
          <p:cNvPr id="7" name="Graphic 6">
            <a:extLst>
              <a:ext uri="{FF2B5EF4-FFF2-40B4-BE49-F238E27FC236}">
                <a16:creationId xmlns:a16="http://schemas.microsoft.com/office/drawing/2014/main" id="{0B237046-A791-220B-441A-5F0764DFA4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5"/>
            <a:ext cx="733658" cy="304689"/>
          </a:xfrm>
          <a:prstGeom prst="rect">
            <a:avLst/>
          </a:prstGeom>
        </p:spPr>
      </p:pic>
      <p:sp>
        <p:nvSpPr>
          <p:cNvPr id="8" name="TextBox 7">
            <a:extLst>
              <a:ext uri="{FF2B5EF4-FFF2-40B4-BE49-F238E27FC236}">
                <a16:creationId xmlns:a16="http://schemas.microsoft.com/office/drawing/2014/main" id="{AB6FB62A-4029-C3D3-13D0-DAF618FD6A88}"/>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9" name="Title 1">
            <a:extLst>
              <a:ext uri="{FF2B5EF4-FFF2-40B4-BE49-F238E27FC236}">
                <a16:creationId xmlns:a16="http://schemas.microsoft.com/office/drawing/2014/main" id="{96AA1CD5-15F6-16A6-604B-EB77BAD8551F}"/>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10" name="Text Placeholder 2">
            <a:extLst>
              <a:ext uri="{FF2B5EF4-FFF2-40B4-BE49-F238E27FC236}">
                <a16:creationId xmlns:a16="http://schemas.microsoft.com/office/drawing/2014/main" id="{E258645B-4853-6A82-CD29-8677A3251269}"/>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1">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3847925707"/>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Title Subtitle Half Content Righ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5" name="Round Same-side Corner of Rectangle 1">
            <a:extLst>
              <a:ext uri="{FF2B5EF4-FFF2-40B4-BE49-F238E27FC236}">
                <a16:creationId xmlns:a16="http://schemas.microsoft.com/office/drawing/2014/main" id="{98B5BC4D-7875-CBAA-BBD3-EB24798405DD}"/>
              </a:ext>
            </a:extLst>
          </p:cNvPr>
          <p:cNvSpPr/>
          <p:nvPr userDrawn="1"/>
        </p:nvSpPr>
        <p:spPr bwMode="auto">
          <a:xfrm rot="16200000" flipH="1">
            <a:off x="4688633" y="692897"/>
            <a:ext cx="5148265" cy="3762476"/>
          </a:xfrm>
          <a:prstGeom prst="round2SameRect">
            <a:avLst>
              <a:gd name="adj1" fmla="val 3453"/>
              <a:gd name="adj2" fmla="val 0"/>
            </a:avLst>
          </a:prstGeom>
          <a:gradFill flip="none" rotWithShape="1">
            <a:gsLst>
              <a:gs pos="30000">
                <a:srgbClr val="093B79"/>
              </a:gs>
              <a:gs pos="86000">
                <a:srgbClr val="0A2F5B"/>
              </a:gs>
              <a:gs pos="0">
                <a:srgbClr val="08448D"/>
              </a:gs>
            </a:gsLst>
            <a:lin ang="7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7" name="Graphic 6">
            <a:extLst>
              <a:ext uri="{FF2B5EF4-FFF2-40B4-BE49-F238E27FC236}">
                <a16:creationId xmlns:a16="http://schemas.microsoft.com/office/drawing/2014/main" id="{4410DBFD-30E7-223C-743D-96DD8C485756}"/>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flipH="1">
            <a:off x="5381526"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8" name="TextBox 7">
            <a:extLst>
              <a:ext uri="{FF2B5EF4-FFF2-40B4-BE49-F238E27FC236}">
                <a16:creationId xmlns:a16="http://schemas.microsoft.com/office/drawing/2014/main" id="{A457CE0B-29BB-CF7E-4488-46E1FA8E495B}"/>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pic>
        <p:nvPicPr>
          <p:cNvPr id="9" name="Graphic 8">
            <a:extLst>
              <a:ext uri="{FF2B5EF4-FFF2-40B4-BE49-F238E27FC236}">
                <a16:creationId xmlns:a16="http://schemas.microsoft.com/office/drawing/2014/main" id="{32439AAA-DF5D-D818-E4DF-07691FE906A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6007"/>
            <a:ext cx="733658" cy="304971"/>
          </a:xfrm>
          <a:prstGeom prst="rect">
            <a:avLst/>
          </a:prstGeom>
        </p:spPr>
      </p:pic>
      <p:sp>
        <p:nvSpPr>
          <p:cNvPr id="6" name="Title 1">
            <a:extLst>
              <a:ext uri="{FF2B5EF4-FFF2-40B4-BE49-F238E27FC236}">
                <a16:creationId xmlns:a16="http://schemas.microsoft.com/office/drawing/2014/main" id="{DB26E1F9-DA90-77F8-7CDF-9B88501E3386}"/>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sp>
        <p:nvSpPr>
          <p:cNvPr id="10" name="Text Placeholder 2">
            <a:extLst>
              <a:ext uri="{FF2B5EF4-FFF2-40B4-BE49-F238E27FC236}">
                <a16:creationId xmlns:a16="http://schemas.microsoft.com/office/drawing/2014/main" id="{05761C70-D9F4-C9F9-6512-1B7964EABC5E}"/>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2498165357"/>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Subtitle Half Content Left l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0602BBA-9F05-7206-CC1C-8D265019391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607557" y="-3476526"/>
            <a:ext cx="2059916" cy="9012972"/>
          </a:xfrm>
          <a:prstGeom prst="rect">
            <a:avLst/>
          </a:prstGeom>
        </p:spPr>
      </p:pic>
      <p:sp>
        <p:nvSpPr>
          <p:cNvPr id="2" name="Round Same-side Corner of Rectangle 1">
            <a:extLst>
              <a:ext uri="{FF2B5EF4-FFF2-40B4-BE49-F238E27FC236}">
                <a16:creationId xmlns:a16="http://schemas.microsoft.com/office/drawing/2014/main" id="{6825C8E2-D685-8D64-39C3-A2D859E030FC}"/>
              </a:ext>
            </a:extLst>
          </p:cNvPr>
          <p:cNvSpPr/>
          <p:nvPr userDrawn="1"/>
        </p:nvSpPr>
        <p:spPr bwMode="auto">
          <a:xfrm rot="5400000">
            <a:off x="-687578" y="687580"/>
            <a:ext cx="5148265" cy="3773107"/>
          </a:xfrm>
          <a:prstGeom prst="round2SameRect">
            <a:avLst>
              <a:gd name="adj1" fmla="val 3453"/>
              <a:gd name="adj2" fmla="val 0"/>
            </a:avLst>
          </a:prstGeom>
          <a:gradFill flip="none" rotWithShape="1">
            <a:gsLst>
              <a:gs pos="31000">
                <a:srgbClr val="093B79"/>
              </a:gs>
              <a:gs pos="86000">
                <a:srgbClr val="0A2F5B"/>
              </a:gs>
              <a:gs pos="0">
                <a:srgbClr val="08448D"/>
              </a:gs>
            </a:gsLst>
            <a:lin ang="7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3" name="Graphic 2">
            <a:extLst>
              <a:ext uri="{FF2B5EF4-FFF2-40B4-BE49-F238E27FC236}">
                <a16:creationId xmlns:a16="http://schemas.microsoft.com/office/drawing/2014/main" id="{214E7819-C585-701C-6584-F6C727A8503C}"/>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8188" t="6689" r="62265" b="36252"/>
          <a:stretch/>
        </p:blipFill>
        <p:spPr>
          <a:xfrm>
            <a:off x="773364" y="3"/>
            <a:ext cx="2999740" cy="5148262"/>
          </a:xfrm>
          <a:custGeom>
            <a:avLst/>
            <a:gdLst>
              <a:gd name="connsiteX0" fmla="*/ 0 w 2999740"/>
              <a:gd name="connsiteY0" fmla="*/ 0 h 5143499"/>
              <a:gd name="connsiteX1" fmla="*/ 2869455 w 2999740"/>
              <a:gd name="connsiteY1" fmla="*/ 0 h 5143499"/>
              <a:gd name="connsiteX2" fmla="*/ 2999740 w 2999740"/>
              <a:gd name="connsiteY2" fmla="*/ 130285 h 5143499"/>
              <a:gd name="connsiteX3" fmla="*/ 2999740 w 2999740"/>
              <a:gd name="connsiteY3" fmla="*/ 5013217 h 5143499"/>
              <a:gd name="connsiteX4" fmla="*/ 2920167 w 2999740"/>
              <a:gd name="connsiteY4" fmla="*/ 5133263 h 5143499"/>
              <a:gd name="connsiteX5" fmla="*/ 2869467 w 2999740"/>
              <a:gd name="connsiteY5" fmla="*/ 5143499 h 5143499"/>
              <a:gd name="connsiteX6" fmla="*/ 0 w 2999740"/>
              <a:gd name="connsiteY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740" h="5143499">
                <a:moveTo>
                  <a:pt x="0" y="0"/>
                </a:moveTo>
                <a:lnTo>
                  <a:pt x="2869455" y="0"/>
                </a:lnTo>
                <a:cubicBezTo>
                  <a:pt x="2941409" y="0"/>
                  <a:pt x="2999740" y="58331"/>
                  <a:pt x="2999740" y="130285"/>
                </a:cubicBezTo>
                <a:lnTo>
                  <a:pt x="2999740" y="5013217"/>
                </a:lnTo>
                <a:cubicBezTo>
                  <a:pt x="2999740" y="5067182"/>
                  <a:pt x="2966928" y="5113485"/>
                  <a:pt x="2920167" y="5133263"/>
                </a:cubicBezTo>
                <a:lnTo>
                  <a:pt x="2869467" y="5143499"/>
                </a:lnTo>
                <a:lnTo>
                  <a:pt x="0" y="5143499"/>
                </a:lnTo>
                <a:close/>
              </a:path>
            </a:pathLst>
          </a:custGeom>
        </p:spPr>
      </p:pic>
      <p:sp>
        <p:nvSpPr>
          <p:cNvPr id="14" name="Title 12">
            <a:extLst>
              <a:ext uri="{FF2B5EF4-FFF2-40B4-BE49-F238E27FC236}">
                <a16:creationId xmlns:a16="http://schemas.microsoft.com/office/drawing/2014/main" id="{91D1F042-6756-73C4-05A5-93449A1EB750}"/>
              </a:ext>
            </a:extLst>
          </p:cNvPr>
          <p:cNvSpPr>
            <a:spLocks noGrp="1"/>
          </p:cNvSpPr>
          <p:nvPr>
            <p:ph type="title"/>
          </p:nvPr>
        </p:nvSpPr>
        <p:spPr>
          <a:xfrm>
            <a:off x="289340" y="1219814"/>
            <a:ext cx="2834861" cy="1634884"/>
          </a:xfrm>
          <a:prstGeom prst="rect">
            <a:avLst/>
          </a:prstGeom>
        </p:spPr>
        <p:txBody>
          <a:bodyPr lIns="0" rIns="0"/>
          <a:lstStyle>
            <a:lvl1pPr>
              <a:defRPr sz="2800" b="1">
                <a:solidFill>
                  <a:schemeClr val="bg2"/>
                </a:solidFill>
              </a:defRPr>
            </a:lvl1pPr>
          </a:lstStyle>
          <a:p>
            <a:r>
              <a:rPr lang="en-GB"/>
              <a:t>Click to edit Master title</a:t>
            </a:r>
            <a:endParaRPr lang="en-FR"/>
          </a:p>
        </p:txBody>
      </p:sp>
      <p:sp>
        <p:nvSpPr>
          <p:cNvPr id="16" name="Text Placeholder 15">
            <a:extLst>
              <a:ext uri="{FF2B5EF4-FFF2-40B4-BE49-F238E27FC236}">
                <a16:creationId xmlns:a16="http://schemas.microsoft.com/office/drawing/2014/main" id="{865ECE8D-8AE3-A4F8-7111-983259B8DA10}"/>
              </a:ext>
            </a:extLst>
          </p:cNvPr>
          <p:cNvSpPr>
            <a:spLocks noGrp="1"/>
          </p:cNvSpPr>
          <p:nvPr>
            <p:ph type="body" sz="quarter" idx="10"/>
          </p:nvPr>
        </p:nvSpPr>
        <p:spPr>
          <a:xfrm>
            <a:off x="273050" y="362861"/>
            <a:ext cx="3134179" cy="410741"/>
          </a:xfrm>
          <a:prstGeom prst="rect">
            <a:avLst/>
          </a:prstGeom>
        </p:spPr>
        <p:txBody>
          <a:bodyPr lIns="0" rIns="0"/>
          <a:lstStyle>
            <a:lvl1pPr marL="0" indent="0">
              <a:buNone/>
              <a:defRPr sz="1600">
                <a:solidFill>
                  <a:schemeClr val="bg2"/>
                </a:solidFill>
              </a:defRPr>
            </a:lvl1pPr>
          </a:lstStyle>
          <a:p>
            <a:pPr lvl="0"/>
            <a:r>
              <a:rPr lang="en-GB"/>
              <a:t>Click to edit Master text styles</a:t>
            </a:r>
          </a:p>
        </p:txBody>
      </p:sp>
      <p:pic>
        <p:nvPicPr>
          <p:cNvPr id="5" name="Graphic 4">
            <a:extLst>
              <a:ext uri="{FF2B5EF4-FFF2-40B4-BE49-F238E27FC236}">
                <a16:creationId xmlns:a16="http://schemas.microsoft.com/office/drawing/2014/main" id="{C1DC5949-DB6F-1BF1-5004-A7744D2747F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35333" y="4843575"/>
            <a:ext cx="733658" cy="304689"/>
          </a:xfrm>
          <a:prstGeom prst="rect">
            <a:avLst/>
          </a:prstGeom>
        </p:spPr>
      </p:pic>
      <p:sp>
        <p:nvSpPr>
          <p:cNvPr id="6" name="TextBox 5">
            <a:extLst>
              <a:ext uri="{FF2B5EF4-FFF2-40B4-BE49-F238E27FC236}">
                <a16:creationId xmlns:a16="http://schemas.microsoft.com/office/drawing/2014/main" id="{C7EA9027-D43F-33FB-E1AE-0094149B8FC8}"/>
              </a:ext>
            </a:extLst>
          </p:cNvPr>
          <p:cNvSpPr txBox="1"/>
          <p:nvPr userDrawn="1"/>
        </p:nvSpPr>
        <p:spPr>
          <a:xfrm>
            <a:off x="4211871"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506047534"/>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Content light">
    <p:bg>
      <p:bgRef idx="1001">
        <a:schemeClr val="bg1"/>
      </p:bgRef>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400" b="0">
                <a:solidFill>
                  <a:srgbClr val="0A2F5B"/>
                </a:solidFill>
              </a:defRPr>
            </a:lvl1pPr>
            <a:lvl2pPr>
              <a:lnSpc>
                <a:spcPct val="100000"/>
              </a:lnSpc>
              <a:defRPr sz="1400">
                <a:solidFill>
                  <a:srgbClr val="0A2F5B"/>
                </a:solidFill>
              </a:defRPr>
            </a:lvl2pPr>
            <a:lvl3pPr>
              <a:lnSpc>
                <a:spcPct val="100000"/>
              </a:lnSpc>
              <a:defRPr sz="1400">
                <a:solidFill>
                  <a:srgbClr val="0A2F5B"/>
                </a:solidFill>
              </a:defRPr>
            </a:lvl3pPr>
            <a:lvl4pPr>
              <a:lnSpc>
                <a:spcPct val="100000"/>
              </a:lnSpc>
              <a:defRPr sz="1400">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23" name="Title 1">
            <a:extLst>
              <a:ext uri="{FF2B5EF4-FFF2-40B4-BE49-F238E27FC236}">
                <a16:creationId xmlns:a16="http://schemas.microsoft.com/office/drawing/2014/main" id="{F00A84BE-50A3-6F44-98CC-C81B9D59F471}"/>
              </a:ext>
            </a:extLst>
          </p:cNvPr>
          <p:cNvSpPr>
            <a:spLocks noGrp="1"/>
          </p:cNvSpPr>
          <p:nvPr>
            <p:ph type="title" hasCustomPrompt="1"/>
          </p:nvPr>
        </p:nvSpPr>
        <p:spPr>
          <a:xfrm>
            <a:off x="381000" y="341893"/>
            <a:ext cx="8382000" cy="428553"/>
          </a:xfrm>
          <a:prstGeom prst="rect">
            <a:avLst/>
          </a:prstGeom>
        </p:spPr>
        <p:txBody>
          <a:bodyPr lIns="0" tIns="0" rIns="0" bIns="0"/>
          <a:lstStyle>
            <a:lvl1pPr>
              <a:defRPr sz="2400" b="1">
                <a:solidFill>
                  <a:srgbClr val="0A2F5B"/>
                </a:solidFill>
              </a:defRPr>
            </a:lvl1pPr>
          </a:lstStyle>
          <a:p>
            <a:r>
              <a:rPr lang="en-US"/>
              <a:t>Click to edit title</a:t>
            </a:r>
          </a:p>
        </p:txBody>
      </p:sp>
      <p:pic>
        <p:nvPicPr>
          <p:cNvPr id="3" name="Graphic 2">
            <a:extLst>
              <a:ext uri="{FF2B5EF4-FFF2-40B4-BE49-F238E27FC236}">
                <a16:creationId xmlns:a16="http://schemas.microsoft.com/office/drawing/2014/main" id="{EBADFBCC-49C7-7CAF-5FB2-235DBC86D5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5"/>
            <a:ext cx="733658" cy="304689"/>
          </a:xfrm>
          <a:prstGeom prst="rect">
            <a:avLst/>
          </a:prstGeom>
        </p:spPr>
      </p:pic>
      <p:sp>
        <p:nvSpPr>
          <p:cNvPr id="5" name="TextBox 4">
            <a:extLst>
              <a:ext uri="{FF2B5EF4-FFF2-40B4-BE49-F238E27FC236}">
                <a16:creationId xmlns:a16="http://schemas.microsoft.com/office/drawing/2014/main" id="{14188CE0-F42D-7BDB-09FD-35364B047DBC}"/>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1439463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Subtitle Content lt NO Dots">
    <p:bg>
      <p:bgRef idx="1001">
        <a:schemeClr val="bg1"/>
      </p:bgRef>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400" b="0">
                <a:solidFill>
                  <a:srgbClr val="0A2F5B"/>
                </a:solidFill>
              </a:defRPr>
            </a:lvl1pPr>
            <a:lvl2pPr>
              <a:lnSpc>
                <a:spcPct val="100000"/>
              </a:lnSpc>
              <a:defRPr sz="1400">
                <a:solidFill>
                  <a:srgbClr val="0A2F5B"/>
                </a:solidFill>
              </a:defRPr>
            </a:lvl2pPr>
            <a:lvl3pPr>
              <a:lnSpc>
                <a:spcPct val="100000"/>
              </a:lnSpc>
              <a:defRPr sz="1400">
                <a:solidFill>
                  <a:srgbClr val="0A2F5B"/>
                </a:solidFill>
              </a:defRPr>
            </a:lvl3pPr>
            <a:lvl4pPr>
              <a:lnSpc>
                <a:spcPct val="100000"/>
              </a:lnSpc>
              <a:defRPr sz="1400">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24" name="Title 1">
            <a:extLst>
              <a:ext uri="{FF2B5EF4-FFF2-40B4-BE49-F238E27FC236}">
                <a16:creationId xmlns:a16="http://schemas.microsoft.com/office/drawing/2014/main" id="{1208657E-22FA-0F46-8A04-EBBB5BF71D9E}"/>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sp>
        <p:nvSpPr>
          <p:cNvPr id="25" name="Text Placeholder 2">
            <a:extLst>
              <a:ext uri="{FF2B5EF4-FFF2-40B4-BE49-F238E27FC236}">
                <a16:creationId xmlns:a16="http://schemas.microsoft.com/office/drawing/2014/main" id="{6A42E069-4564-5D47-8BEB-D3D475193F33}"/>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pic>
        <p:nvPicPr>
          <p:cNvPr id="3" name="Graphic 2">
            <a:extLst>
              <a:ext uri="{FF2B5EF4-FFF2-40B4-BE49-F238E27FC236}">
                <a16:creationId xmlns:a16="http://schemas.microsoft.com/office/drawing/2014/main" id="{A1B509C0-5B63-7C39-C9B4-1CD9D989BD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5"/>
            <a:ext cx="733658" cy="304689"/>
          </a:xfrm>
          <a:prstGeom prst="rect">
            <a:avLst/>
          </a:prstGeom>
        </p:spPr>
      </p:pic>
      <p:sp>
        <p:nvSpPr>
          <p:cNvPr id="5" name="TextBox 4">
            <a:extLst>
              <a:ext uri="{FF2B5EF4-FFF2-40B4-BE49-F238E27FC236}">
                <a16:creationId xmlns:a16="http://schemas.microsoft.com/office/drawing/2014/main" id="{0828F7CE-07F8-303E-F0C6-8403293A2EE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070715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ing slide ">
    <p:bg>
      <p:bgPr>
        <a:gradFill>
          <a:gsLst>
            <a:gs pos="0">
              <a:srgbClr val="5349E1"/>
            </a:gs>
            <a:gs pos="67000">
              <a:srgbClr val="1104B1"/>
            </a:gs>
            <a:gs pos="100000">
              <a:srgbClr val="1A00B3"/>
            </a:gs>
          </a:gsLst>
          <a:lin ang="3000000" scaled="0"/>
        </a:gradFill>
        <a:effectLst/>
      </p:bgPr>
    </p:bg>
    <p:spTree>
      <p:nvGrpSpPr>
        <p:cNvPr id="1" name=""/>
        <p:cNvGrpSpPr/>
        <p:nvPr/>
      </p:nvGrpSpPr>
      <p:grpSpPr>
        <a:xfrm>
          <a:off x="0" y="0"/>
          <a:ext cx="0" cy="0"/>
          <a:chOff x="0" y="0"/>
          <a:chExt cx="0" cy="0"/>
        </a:xfrm>
      </p:grpSpPr>
      <p:sp>
        <p:nvSpPr>
          <p:cNvPr id="9" name="Полилиния 30">
            <a:extLst>
              <a:ext uri="{FF2B5EF4-FFF2-40B4-BE49-F238E27FC236}">
                <a16:creationId xmlns:a16="http://schemas.microsoft.com/office/drawing/2014/main" id="{00DD49AA-2B4B-47A0-9B50-597CA2AB7E60}"/>
              </a:ext>
            </a:extLst>
          </p:cNvPr>
          <p:cNvSpPr/>
          <p:nvPr userDrawn="1"/>
        </p:nvSpPr>
        <p:spPr bwMode="auto">
          <a:xfrm>
            <a:off x="0" y="-4602"/>
            <a:ext cx="5143500" cy="5148263"/>
          </a:xfrm>
          <a:custGeom>
            <a:avLst/>
            <a:gdLst>
              <a:gd name="connsiteX0" fmla="*/ 0 w 5148816"/>
              <a:gd name="connsiteY0" fmla="*/ 0 h 5148816"/>
              <a:gd name="connsiteX1" fmla="*/ 5148816 w 5148816"/>
              <a:gd name="connsiteY1" fmla="*/ 5148816 h 5148816"/>
              <a:gd name="connsiteX2" fmla="*/ 0 w 5148816"/>
              <a:gd name="connsiteY2" fmla="*/ 5148816 h 5148816"/>
              <a:gd name="connsiteX3" fmla="*/ 0 w 5148816"/>
              <a:gd name="connsiteY3" fmla="*/ 0 h 5148816"/>
            </a:gdLst>
            <a:ahLst/>
            <a:cxnLst>
              <a:cxn ang="0">
                <a:pos x="connsiteX0" y="connsiteY0"/>
              </a:cxn>
              <a:cxn ang="0">
                <a:pos x="connsiteX1" y="connsiteY1"/>
              </a:cxn>
              <a:cxn ang="0">
                <a:pos x="connsiteX2" y="connsiteY2"/>
              </a:cxn>
              <a:cxn ang="0">
                <a:pos x="connsiteX3" y="connsiteY3"/>
              </a:cxn>
            </a:cxnLst>
            <a:rect l="l" t="t" r="r" b="b"/>
            <a:pathLst>
              <a:path w="5148816" h="5148816">
                <a:moveTo>
                  <a:pt x="0" y="0"/>
                </a:moveTo>
                <a:lnTo>
                  <a:pt x="5148816" y="5148816"/>
                </a:lnTo>
                <a:lnTo>
                  <a:pt x="0" y="5148816"/>
                </a:lnTo>
                <a:lnTo>
                  <a:pt x="0" y="0"/>
                </a:lnTo>
                <a:close/>
              </a:path>
            </a:pathLst>
          </a:custGeom>
          <a:gradFill flip="none" rotWithShape="1">
            <a:gsLst>
              <a:gs pos="41000">
                <a:srgbClr val="2203F4">
                  <a:alpha val="0"/>
                </a:srgbClr>
              </a:gs>
              <a:gs pos="100000">
                <a:srgbClr val="1901C4"/>
              </a:gs>
            </a:gsLst>
            <a:lin ang="1080000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0" name="Рисунок 13">
            <a:extLst>
              <a:ext uri="{FF2B5EF4-FFF2-40B4-BE49-F238E27FC236}">
                <a16:creationId xmlns:a16="http://schemas.microsoft.com/office/drawing/2014/main" id="{4FD2B733-7066-46BD-AE0B-D8566A703A7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842"/>
          <a:stretch/>
        </p:blipFill>
        <p:spPr>
          <a:xfrm>
            <a:off x="-1" y="3788571"/>
            <a:ext cx="534076" cy="1315272"/>
          </a:xfrm>
          <a:prstGeom prst="rect">
            <a:avLst/>
          </a:prstGeom>
        </p:spPr>
      </p:pic>
      <p:pic>
        <p:nvPicPr>
          <p:cNvPr id="17" name="Рисунок 16">
            <a:extLst>
              <a:ext uri="{FF2B5EF4-FFF2-40B4-BE49-F238E27FC236}">
                <a16:creationId xmlns:a16="http://schemas.microsoft.com/office/drawing/2014/main" id="{6AFB700C-1417-534B-8270-2CC55AC9F393}"/>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546"/>
          <a:stretch/>
        </p:blipFill>
        <p:spPr>
          <a:xfrm>
            <a:off x="8486206" y="437827"/>
            <a:ext cx="657794" cy="1374304"/>
          </a:xfrm>
          <a:prstGeom prst="rect">
            <a:avLst/>
          </a:prstGeom>
        </p:spPr>
      </p:pic>
      <p:sp>
        <p:nvSpPr>
          <p:cNvPr id="19" name="Полилиния 18">
            <a:extLst>
              <a:ext uri="{FF2B5EF4-FFF2-40B4-BE49-F238E27FC236}">
                <a16:creationId xmlns:a16="http://schemas.microsoft.com/office/drawing/2014/main" id="{172CC48A-1EB8-AA44-A661-8C099D5C32FF}"/>
              </a:ext>
            </a:extLst>
          </p:cNvPr>
          <p:cNvSpPr/>
          <p:nvPr userDrawn="1"/>
        </p:nvSpPr>
        <p:spPr bwMode="auto">
          <a:xfrm rot="18900000" flipH="1">
            <a:off x="7177478" y="-853747"/>
            <a:ext cx="1694137" cy="1904974"/>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37" h="1903212">
                <a:moveTo>
                  <a:pt x="0" y="1694137"/>
                </a:moveTo>
                <a:lnTo>
                  <a:pt x="1694137" y="0"/>
                </a:lnTo>
                <a:lnTo>
                  <a:pt x="1694137" y="1810064"/>
                </a:lnTo>
                <a:cubicBezTo>
                  <a:pt x="1694137" y="1861508"/>
                  <a:pt x="1652433" y="1903212"/>
                  <a:pt x="1600989" y="1903212"/>
                </a:cubicBezTo>
                <a:lnTo>
                  <a:pt x="209074" y="1903212"/>
                </a:lnTo>
                <a:close/>
              </a:path>
            </a:pathLst>
          </a:custGeom>
          <a:gradFill>
            <a:gsLst>
              <a:gs pos="100000">
                <a:srgbClr val="2203F4"/>
              </a:gs>
              <a:gs pos="28000">
                <a:srgbClr val="1104B1"/>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sp>
        <p:nvSpPr>
          <p:cNvPr id="6" name="Text Placeholder 5"/>
          <p:cNvSpPr>
            <a:spLocks noGrp="1"/>
          </p:cNvSpPr>
          <p:nvPr>
            <p:ph type="body" sz="quarter" idx="10" hasCustomPrompt="1"/>
          </p:nvPr>
        </p:nvSpPr>
        <p:spPr>
          <a:xfrm>
            <a:off x="381000" y="2116931"/>
            <a:ext cx="8381999" cy="821942"/>
          </a:xfrm>
          <a:prstGeom prst="rect">
            <a:avLst/>
          </a:prstGeom>
        </p:spPr>
        <p:txBody>
          <a:bodyPr bIns="36000"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a:t>Thank you</a:t>
            </a:r>
          </a:p>
        </p:txBody>
      </p:sp>
      <p:sp>
        <p:nvSpPr>
          <p:cNvPr id="37" name="Полилиния 18">
            <a:extLst>
              <a:ext uri="{FF2B5EF4-FFF2-40B4-BE49-F238E27FC236}">
                <a16:creationId xmlns:a16="http://schemas.microsoft.com/office/drawing/2014/main" id="{2AB0C387-93DB-4049-9FA7-7BEE700973AC}"/>
              </a:ext>
            </a:extLst>
          </p:cNvPr>
          <p:cNvSpPr/>
          <p:nvPr userDrawn="1"/>
        </p:nvSpPr>
        <p:spPr bwMode="auto">
          <a:xfrm rot="8134800" flipH="1">
            <a:off x="303288" y="4293454"/>
            <a:ext cx="1631355" cy="1651384"/>
          </a:xfrm>
          <a:custGeom>
            <a:avLst/>
            <a:gdLst>
              <a:gd name="connsiteX0" fmla="*/ 0 w 1694137"/>
              <a:gd name="connsiteY0" fmla="*/ 1694137 h 1903212"/>
              <a:gd name="connsiteX1" fmla="*/ 1694137 w 1694137"/>
              <a:gd name="connsiteY1" fmla="*/ 0 h 1903212"/>
              <a:gd name="connsiteX2" fmla="*/ 1694137 w 1694137"/>
              <a:gd name="connsiteY2" fmla="*/ 1810064 h 1903212"/>
              <a:gd name="connsiteX3" fmla="*/ 1600989 w 1694137"/>
              <a:gd name="connsiteY3" fmla="*/ 1903212 h 1903212"/>
              <a:gd name="connsiteX4" fmla="*/ 209074 w 1694137"/>
              <a:gd name="connsiteY4" fmla="*/ 1903212 h 1903212"/>
              <a:gd name="connsiteX0" fmla="*/ 0 w 1736665"/>
              <a:gd name="connsiteY0" fmla="*/ 1391125 h 1600200"/>
              <a:gd name="connsiteX1" fmla="*/ 1736665 w 1736665"/>
              <a:gd name="connsiteY1" fmla="*/ 0 h 1600200"/>
              <a:gd name="connsiteX2" fmla="*/ 1694137 w 1736665"/>
              <a:gd name="connsiteY2" fmla="*/ 1507052 h 1600200"/>
              <a:gd name="connsiteX3" fmla="*/ 1600989 w 1736665"/>
              <a:gd name="connsiteY3" fmla="*/ 1600200 h 1600200"/>
              <a:gd name="connsiteX4" fmla="*/ 209074 w 1736665"/>
              <a:gd name="connsiteY4" fmla="*/ 1600200 h 1600200"/>
              <a:gd name="connsiteX5" fmla="*/ 0 w 1736665"/>
              <a:gd name="connsiteY5" fmla="*/ 1391125 h 1600200"/>
              <a:gd name="connsiteX0" fmla="*/ 0 w 1642054"/>
              <a:gd name="connsiteY0" fmla="*/ 1462547 h 1600200"/>
              <a:gd name="connsiteX1" fmla="*/ 1642054 w 1642054"/>
              <a:gd name="connsiteY1" fmla="*/ 0 h 1600200"/>
              <a:gd name="connsiteX2" fmla="*/ 1599526 w 1642054"/>
              <a:gd name="connsiteY2" fmla="*/ 1507052 h 1600200"/>
              <a:gd name="connsiteX3" fmla="*/ 1506378 w 1642054"/>
              <a:gd name="connsiteY3" fmla="*/ 1600200 h 1600200"/>
              <a:gd name="connsiteX4" fmla="*/ 114463 w 1642054"/>
              <a:gd name="connsiteY4" fmla="*/ 1600200 h 1600200"/>
              <a:gd name="connsiteX5" fmla="*/ 0 w 1642054"/>
              <a:gd name="connsiteY5" fmla="*/ 1462547 h 1600200"/>
              <a:gd name="connsiteX0" fmla="*/ 0 w 1580684"/>
              <a:gd name="connsiteY0" fmla="*/ 1541922 h 1600200"/>
              <a:gd name="connsiteX1" fmla="*/ 1580684 w 1580684"/>
              <a:gd name="connsiteY1" fmla="*/ 0 h 1600200"/>
              <a:gd name="connsiteX2" fmla="*/ 1538156 w 1580684"/>
              <a:gd name="connsiteY2" fmla="*/ 1507052 h 1600200"/>
              <a:gd name="connsiteX3" fmla="*/ 1445008 w 1580684"/>
              <a:gd name="connsiteY3" fmla="*/ 1600200 h 1600200"/>
              <a:gd name="connsiteX4" fmla="*/ 53093 w 1580684"/>
              <a:gd name="connsiteY4" fmla="*/ 1600200 h 1600200"/>
              <a:gd name="connsiteX5" fmla="*/ 0 w 1580684"/>
              <a:gd name="connsiteY5" fmla="*/ 1541922 h 1600200"/>
              <a:gd name="connsiteX0" fmla="*/ 0 w 1631355"/>
              <a:gd name="connsiteY0" fmla="*/ 1591578 h 1649856"/>
              <a:gd name="connsiteX1" fmla="*/ 1631355 w 1631355"/>
              <a:gd name="connsiteY1" fmla="*/ 0 h 1649856"/>
              <a:gd name="connsiteX2" fmla="*/ 1538156 w 1631355"/>
              <a:gd name="connsiteY2" fmla="*/ 1556708 h 1649856"/>
              <a:gd name="connsiteX3" fmla="*/ 1445008 w 1631355"/>
              <a:gd name="connsiteY3" fmla="*/ 1649856 h 1649856"/>
              <a:gd name="connsiteX4" fmla="*/ 53093 w 1631355"/>
              <a:gd name="connsiteY4" fmla="*/ 1649856 h 1649856"/>
              <a:gd name="connsiteX5" fmla="*/ 0 w 1631355"/>
              <a:gd name="connsiteY5" fmla="*/ 1591578 h 16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355" h="1649856">
                <a:moveTo>
                  <a:pt x="0" y="1591578"/>
                </a:moveTo>
                <a:lnTo>
                  <a:pt x="1631355" y="0"/>
                </a:lnTo>
                <a:cubicBezTo>
                  <a:pt x="1631355" y="603355"/>
                  <a:pt x="1538156" y="953353"/>
                  <a:pt x="1538156" y="1556708"/>
                </a:cubicBezTo>
                <a:cubicBezTo>
                  <a:pt x="1538156" y="1608152"/>
                  <a:pt x="1496452" y="1649856"/>
                  <a:pt x="1445008" y="1649856"/>
                </a:cubicBezTo>
                <a:lnTo>
                  <a:pt x="53093" y="1649856"/>
                </a:lnTo>
                <a:lnTo>
                  <a:pt x="0" y="1591578"/>
                </a:lnTo>
                <a:close/>
              </a:path>
            </a:pathLst>
          </a:custGeom>
          <a:gradFill>
            <a:gsLst>
              <a:gs pos="100000">
                <a:srgbClr val="2203F4"/>
              </a:gs>
              <a:gs pos="10000">
                <a:srgbClr val="1104B1"/>
              </a:gs>
            </a:gsLst>
            <a:lin ang="189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7" tIns="45524" rIns="45524" bIns="91047" numCol="1" spcCol="0" rtlCol="0" fromWordArt="0" anchor="ctr" anchorCtr="0" forceAA="0" compatLnSpc="1">
            <a:prstTxWarp prst="textNoShape">
              <a:avLst/>
            </a:prstTxWarp>
            <a:noAutofit/>
          </a:bodyPr>
          <a:lstStyle/>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a:p>
            <a:pPr lvl="0" algn="ctr" defTabSz="910169" fontAlgn="base">
              <a:spcBef>
                <a:spcPct val="0"/>
              </a:spcBef>
              <a:spcAft>
                <a:spcPct val="0"/>
              </a:spcAft>
            </a:pPr>
            <a:endParaRPr lang="ru-RU" sz="2689">
              <a:gradFill>
                <a:gsLst>
                  <a:gs pos="0">
                    <a:srgbClr val="FFFFFF"/>
                  </a:gs>
                  <a:gs pos="100000">
                    <a:srgbClr val="FFFFFF"/>
                  </a:gs>
                </a:gsLst>
                <a:lin ang="5400000" scaled="0"/>
              </a:gradFill>
              <a:latin typeface="+mj-lt"/>
              <a:cs typeface="Segoe UI" pitchFamily="34" charset="0"/>
            </a:endParaRPr>
          </a:p>
        </p:txBody>
      </p:sp>
      <p:pic>
        <p:nvPicPr>
          <p:cNvPr id="12" name="Graphic 11">
            <a:extLst>
              <a:ext uri="{FF2B5EF4-FFF2-40B4-BE49-F238E27FC236}">
                <a16:creationId xmlns:a16="http://schemas.microsoft.com/office/drawing/2014/main" id="{895748D4-DD0D-E941-951B-722260D27D9D}"/>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530394" y="3453458"/>
            <a:ext cx="2083210" cy="775147"/>
          </a:xfrm>
          <a:prstGeom prst="rect">
            <a:avLst/>
          </a:prstGeom>
        </p:spPr>
      </p:pic>
    </p:spTree>
    <p:extLst>
      <p:ext uri="{BB962C8B-B14F-4D97-AF65-F5344CB8AC3E}">
        <p14:creationId xmlns:p14="http://schemas.microsoft.com/office/powerpoint/2010/main" val="1027318172"/>
      </p:ext>
    </p:extLst>
  </p:cSld>
  <p:clrMapOvr>
    <a:masterClrMapping/>
  </p:clrMapOvr>
  <p:transition>
    <p:fade/>
  </p:transition>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ubtitle Content light">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81998CF-5AEB-ECE8-8642-8491C2556FF5}"/>
              </a:ext>
            </a:extLst>
          </p:cNvPr>
          <p:cNvSpPr>
            <a:spLocks noGrp="1"/>
          </p:cNvSpPr>
          <p:nvPr>
            <p:ph type="title" hasCustomPrompt="1"/>
          </p:nvPr>
        </p:nvSpPr>
        <p:spPr>
          <a:xfrm>
            <a:off x="380998" y="344199"/>
            <a:ext cx="8382000" cy="380607"/>
          </a:xfrm>
          <a:prstGeom prst="rect">
            <a:avLst/>
          </a:prstGeom>
        </p:spPr>
        <p:txBody>
          <a:bodyPr lIns="0" tIns="0" rIns="0" bIns="0"/>
          <a:lstStyle>
            <a:lvl1pPr>
              <a:defRPr sz="2400" b="1">
                <a:solidFill>
                  <a:srgbClr val="0A2F5B"/>
                </a:solidFill>
              </a:defRPr>
            </a:lvl1pPr>
          </a:lstStyle>
          <a:p>
            <a:r>
              <a:rPr lang="en-US"/>
              <a:t>Click to edit title</a:t>
            </a:r>
          </a:p>
        </p:txBody>
      </p:sp>
      <p:pic>
        <p:nvPicPr>
          <p:cNvPr id="14" name="Graphic 13">
            <a:extLst>
              <a:ext uri="{FF2B5EF4-FFF2-40B4-BE49-F238E27FC236}">
                <a16:creationId xmlns:a16="http://schemas.microsoft.com/office/drawing/2014/main" id="{273FF670-BF8C-104D-BE39-A0D93776CD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0575" t="8930" r="-2836" b="6992"/>
          <a:stretch/>
        </p:blipFill>
        <p:spPr>
          <a:xfrm rot="5400000" flipV="1">
            <a:off x="3995147" y="-3233144"/>
            <a:ext cx="1915707" cy="8382000"/>
          </a:xfrm>
          <a:prstGeom prst="rect">
            <a:avLst/>
          </a:prstGeom>
        </p:spPr>
      </p:pic>
      <p:sp>
        <p:nvSpPr>
          <p:cNvPr id="4" name="Content Placeholder 2">
            <a:extLst>
              <a:ext uri="{FF2B5EF4-FFF2-40B4-BE49-F238E27FC236}">
                <a16:creationId xmlns:a16="http://schemas.microsoft.com/office/drawing/2014/main" id="{04498FB5-2054-5B8E-775F-2022593EB5ED}"/>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400" b="0">
                <a:solidFill>
                  <a:srgbClr val="0A2F5B"/>
                </a:solidFill>
              </a:defRPr>
            </a:lvl1pPr>
            <a:lvl2pPr>
              <a:lnSpc>
                <a:spcPct val="100000"/>
              </a:lnSpc>
              <a:defRPr sz="1400">
                <a:solidFill>
                  <a:srgbClr val="0A2F5B"/>
                </a:solidFill>
              </a:defRPr>
            </a:lvl2pPr>
            <a:lvl3pPr>
              <a:lnSpc>
                <a:spcPct val="100000"/>
              </a:lnSpc>
              <a:defRPr sz="1400">
                <a:solidFill>
                  <a:srgbClr val="0A2F5B"/>
                </a:solidFill>
              </a:defRPr>
            </a:lvl3pPr>
            <a:lvl4pPr>
              <a:lnSpc>
                <a:spcPct val="100000"/>
              </a:lnSpc>
              <a:defRPr sz="1400">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pic>
        <p:nvPicPr>
          <p:cNvPr id="3" name="Graphic 2">
            <a:extLst>
              <a:ext uri="{FF2B5EF4-FFF2-40B4-BE49-F238E27FC236}">
                <a16:creationId xmlns:a16="http://schemas.microsoft.com/office/drawing/2014/main" id="{A1B509C0-5B63-7C39-C9B4-1CD9D989BD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5"/>
            <a:ext cx="733658" cy="304689"/>
          </a:xfrm>
          <a:prstGeom prst="rect">
            <a:avLst/>
          </a:prstGeom>
        </p:spPr>
      </p:pic>
      <p:sp>
        <p:nvSpPr>
          <p:cNvPr id="5" name="TextBox 4">
            <a:extLst>
              <a:ext uri="{FF2B5EF4-FFF2-40B4-BE49-F238E27FC236}">
                <a16:creationId xmlns:a16="http://schemas.microsoft.com/office/drawing/2014/main" id="{0828F7CE-07F8-303E-F0C6-8403293A2EE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6" name="Text Placeholder 2">
            <a:extLst>
              <a:ext uri="{FF2B5EF4-FFF2-40B4-BE49-F238E27FC236}">
                <a16:creationId xmlns:a16="http://schemas.microsoft.com/office/drawing/2014/main" id="{1C035077-B4B4-4012-10E8-8F83AEDD1656}"/>
              </a:ext>
            </a:extLst>
          </p:cNvPr>
          <p:cNvSpPr>
            <a:spLocks noGrp="1"/>
          </p:cNvSpPr>
          <p:nvPr>
            <p:ph type="body" sz="quarter" idx="11"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4048450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Subtitle Content light">
    <p:bg>
      <p:bgRef idx="1001">
        <a:schemeClr val="bg1"/>
      </p:bgRef>
    </p:bg>
    <p:spTree>
      <p:nvGrpSpPr>
        <p:cNvPr id="1" name=""/>
        <p:cNvGrpSpPr/>
        <p:nvPr/>
      </p:nvGrpSpPr>
      <p:grpSpPr>
        <a:xfrm>
          <a:off x="0" y="0"/>
          <a:ext cx="0" cy="0"/>
          <a:chOff x="0" y="0"/>
          <a:chExt cx="0" cy="0"/>
        </a:xfrm>
      </p:grpSpPr>
      <p:sp>
        <p:nvSpPr>
          <p:cNvPr id="14" name="Title 18">
            <a:extLst>
              <a:ext uri="{FF2B5EF4-FFF2-40B4-BE49-F238E27FC236}">
                <a16:creationId xmlns:a16="http://schemas.microsoft.com/office/drawing/2014/main" id="{5C376D1F-7ECA-CE49-82B5-692F56100970}"/>
              </a:ext>
            </a:extLst>
          </p:cNvPr>
          <p:cNvSpPr>
            <a:spLocks noGrp="1"/>
          </p:cNvSpPr>
          <p:nvPr>
            <p:ph type="title" hasCustomPrompt="1"/>
          </p:nvPr>
        </p:nvSpPr>
        <p:spPr>
          <a:xfrm>
            <a:off x="381000" y="1506809"/>
            <a:ext cx="3398838" cy="1517970"/>
          </a:xfrm>
          <a:prstGeom prst="rect">
            <a:avLst/>
          </a:prstGeom>
        </p:spPr>
        <p:txBody>
          <a:bodyPr lIns="0" rIns="0"/>
          <a:lstStyle>
            <a:lvl1pPr>
              <a:defRPr sz="2400" b="1">
                <a:solidFill>
                  <a:srgbClr val="0A2F5B"/>
                </a:solidFill>
              </a:defRPr>
            </a:lvl1pPr>
          </a:lstStyle>
          <a:p>
            <a:r>
              <a:rPr lang="en-GB"/>
              <a:t>Click to edit Title</a:t>
            </a:r>
            <a:endParaRPr lang="en-FR"/>
          </a:p>
        </p:txBody>
      </p:sp>
      <p:sp>
        <p:nvSpPr>
          <p:cNvPr id="23" name="Text Placeholder 26">
            <a:extLst>
              <a:ext uri="{FF2B5EF4-FFF2-40B4-BE49-F238E27FC236}">
                <a16:creationId xmlns:a16="http://schemas.microsoft.com/office/drawing/2014/main" id="{FC9F17E2-1B6C-4641-9452-0FD0CA501C9E}"/>
              </a:ext>
            </a:extLst>
          </p:cNvPr>
          <p:cNvSpPr>
            <a:spLocks noGrp="1"/>
          </p:cNvSpPr>
          <p:nvPr>
            <p:ph type="body" sz="quarter" idx="10" hasCustomPrompt="1"/>
          </p:nvPr>
        </p:nvSpPr>
        <p:spPr>
          <a:xfrm>
            <a:off x="381000" y="3180327"/>
            <a:ext cx="3398838" cy="446501"/>
          </a:xfrm>
          <a:prstGeom prst="rect">
            <a:avLst/>
          </a:prstGeom>
        </p:spPr>
        <p:txBody>
          <a:bodyPr lIns="0" rIns="0"/>
          <a:lstStyle>
            <a:lvl1pPr marL="0" indent="0">
              <a:buNone/>
              <a:defRPr sz="1600">
                <a:solidFill>
                  <a:schemeClr val="accent6"/>
                </a:solidFill>
              </a:defRPr>
            </a:lvl1pPr>
            <a:lvl2pPr marL="259648" indent="0">
              <a:buNone/>
              <a:defRPr/>
            </a:lvl2pPr>
            <a:lvl3pPr marL="472844" indent="0">
              <a:buNone/>
              <a:defRPr/>
            </a:lvl3pPr>
            <a:lvl4pPr marL="944497" indent="0">
              <a:buNone/>
              <a:defRPr/>
            </a:lvl4pPr>
            <a:lvl5pPr marL="1112433" indent="0">
              <a:buNone/>
              <a:defRPr/>
            </a:lvl5pPr>
          </a:lstStyle>
          <a:p>
            <a:pPr lvl="0"/>
            <a:r>
              <a:rPr lang="en-GB"/>
              <a:t>Click to edit Subtitle</a:t>
            </a:r>
            <a:endParaRPr lang="en-FR"/>
          </a:p>
        </p:txBody>
      </p:sp>
      <p:sp>
        <p:nvSpPr>
          <p:cNvPr id="26" name="Content Placeholder 30">
            <a:extLst>
              <a:ext uri="{FF2B5EF4-FFF2-40B4-BE49-F238E27FC236}">
                <a16:creationId xmlns:a16="http://schemas.microsoft.com/office/drawing/2014/main" id="{FEDDECD9-CEE2-BF4B-9584-56E375D41197}"/>
              </a:ext>
            </a:extLst>
          </p:cNvPr>
          <p:cNvSpPr>
            <a:spLocks noGrp="1"/>
          </p:cNvSpPr>
          <p:nvPr>
            <p:ph sz="quarter" idx="11" hasCustomPrompt="1"/>
          </p:nvPr>
        </p:nvSpPr>
        <p:spPr>
          <a:xfrm>
            <a:off x="3959226" y="772240"/>
            <a:ext cx="4803775" cy="3856431"/>
          </a:xfrm>
          <a:prstGeom prst="rect">
            <a:avLst/>
          </a:prstGeom>
        </p:spPr>
        <p:txBody>
          <a:bodyPr/>
          <a:lstStyle>
            <a:lvl1pPr indent="-182876">
              <a:defRPr sz="1800">
                <a:solidFill>
                  <a:srgbClr val="0A2F5B"/>
                </a:solidFill>
              </a:defRPr>
            </a:lvl1pPr>
            <a:lvl2pPr indent="-182876">
              <a:defRPr sz="1800">
                <a:solidFill>
                  <a:srgbClr val="0A2F5B"/>
                </a:solidFill>
              </a:defRPr>
            </a:lvl2pPr>
            <a:lvl3pPr indent="-182876">
              <a:defRPr sz="1400">
                <a:solidFill>
                  <a:srgbClr val="0A2F5B"/>
                </a:solidFill>
              </a:defRPr>
            </a:lvl3pPr>
            <a:lvl4pPr indent="-182876">
              <a:defRPr sz="1200">
                <a:solidFill>
                  <a:srgbClr val="0A2F5B"/>
                </a:solidFill>
              </a:defRPr>
            </a:lvl4pPr>
            <a:lvl5pPr indent="-182876">
              <a:defRPr sz="1200">
                <a:solidFill>
                  <a:srgbClr val="0A2F5B"/>
                </a:solidFill>
              </a:defRPr>
            </a:lvl5pPr>
          </a:lstStyle>
          <a:p>
            <a:pPr lvl="0"/>
            <a:r>
              <a:rPr lang="en-US"/>
              <a:t>Text</a:t>
            </a:r>
          </a:p>
          <a:p>
            <a:pPr lvl="1"/>
            <a:r>
              <a:rPr lang="en-GB"/>
              <a:t>Second level</a:t>
            </a:r>
          </a:p>
          <a:p>
            <a:pPr lvl="2"/>
            <a:r>
              <a:rPr lang="en-GB"/>
              <a:t>Third level</a:t>
            </a:r>
          </a:p>
          <a:p>
            <a:pPr lvl="3"/>
            <a:r>
              <a:rPr lang="en-GB"/>
              <a:t>Fourth level</a:t>
            </a:r>
          </a:p>
          <a:p>
            <a:pPr lvl="4"/>
            <a:r>
              <a:rPr lang="en-GB"/>
              <a:t>Fifth level</a:t>
            </a:r>
            <a:endParaRPr lang="en-FR"/>
          </a:p>
        </p:txBody>
      </p:sp>
      <p:pic>
        <p:nvPicPr>
          <p:cNvPr id="3" name="Graphic 2">
            <a:extLst>
              <a:ext uri="{FF2B5EF4-FFF2-40B4-BE49-F238E27FC236}">
                <a16:creationId xmlns:a16="http://schemas.microsoft.com/office/drawing/2014/main" id="{96EC5363-B32C-F8C9-98EE-9680853F9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5"/>
            <a:ext cx="733658" cy="304689"/>
          </a:xfrm>
          <a:prstGeom prst="rect">
            <a:avLst/>
          </a:prstGeom>
        </p:spPr>
      </p:pic>
    </p:spTree>
    <p:extLst>
      <p:ext uri="{BB962C8B-B14F-4D97-AF65-F5344CB8AC3E}">
        <p14:creationId xmlns:p14="http://schemas.microsoft.com/office/powerpoint/2010/main" val="195360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Content whi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1989-BFC8-1345-A0EA-881B330F322B}"/>
              </a:ext>
            </a:extLst>
          </p:cNvPr>
          <p:cNvSpPr>
            <a:spLocks noGrp="1"/>
          </p:cNvSpPr>
          <p:nvPr>
            <p:ph type="title" hasCustomPrompt="1"/>
          </p:nvPr>
        </p:nvSpPr>
        <p:spPr>
          <a:xfrm>
            <a:off x="381000" y="341893"/>
            <a:ext cx="8382000" cy="533894"/>
          </a:xfrm>
          <a:prstGeom prst="rect">
            <a:avLst/>
          </a:prstGeom>
        </p:spPr>
        <p:txBody>
          <a:bodyPr lIns="0" tIns="0" rIns="0" bIns="0"/>
          <a:lstStyle>
            <a:lvl1pPr>
              <a:defRPr sz="2400" b="1">
                <a:solidFill>
                  <a:srgbClr val="0A2F5B"/>
                </a:solidFill>
              </a:defRPr>
            </a:lvl1pPr>
          </a:lstStyle>
          <a:p>
            <a:r>
              <a:rPr lang="en-US"/>
              <a:t>Click to edit slide title</a:t>
            </a:r>
          </a:p>
        </p:txBody>
      </p:sp>
      <p:sp>
        <p:nvSpPr>
          <p:cNvPr id="3" name="Content Placeholder 2">
            <a:extLst>
              <a:ext uri="{FF2B5EF4-FFF2-40B4-BE49-F238E27FC236}">
                <a16:creationId xmlns:a16="http://schemas.microsoft.com/office/drawing/2014/main" id="{8093756D-6D00-A541-B4AD-F5678C055356}"/>
              </a:ext>
            </a:extLst>
          </p:cNvPr>
          <p:cNvSpPr>
            <a:spLocks noGrp="1"/>
          </p:cNvSpPr>
          <p:nvPr>
            <p:ph idx="1" hasCustomPrompt="1"/>
          </p:nvPr>
        </p:nvSpPr>
        <p:spPr>
          <a:xfrm>
            <a:off x="381000" y="1277531"/>
            <a:ext cx="8382000" cy="3351139"/>
          </a:xfrm>
          <a:prstGeom prst="rect">
            <a:avLst/>
          </a:prstGeom>
        </p:spPr>
        <p:txBody>
          <a:bodyPr lIns="0" tIns="0">
            <a:noAutofit/>
          </a:bodyPr>
          <a:lstStyle>
            <a:lvl1pPr marL="0" indent="0">
              <a:lnSpc>
                <a:spcPct val="100000"/>
              </a:lnSpc>
              <a:buNone/>
              <a:defRPr sz="1400" b="0">
                <a:solidFill>
                  <a:srgbClr val="0A2F5B"/>
                </a:solidFill>
              </a:defRPr>
            </a:lvl1pPr>
            <a:lvl2pPr>
              <a:lnSpc>
                <a:spcPct val="100000"/>
              </a:lnSpc>
              <a:defRPr sz="1400">
                <a:solidFill>
                  <a:srgbClr val="0A2F5B"/>
                </a:solidFill>
              </a:defRPr>
            </a:lvl2pPr>
            <a:lvl3pPr>
              <a:lnSpc>
                <a:spcPct val="100000"/>
              </a:lnSpc>
              <a:defRPr sz="1400">
                <a:solidFill>
                  <a:srgbClr val="0A2F5B"/>
                </a:solidFill>
              </a:defRPr>
            </a:lvl3pPr>
            <a:lvl4pPr>
              <a:lnSpc>
                <a:spcPct val="100000"/>
              </a:lnSpc>
              <a:defRPr sz="1400">
                <a:solidFill>
                  <a:srgbClr val="0A2F5B"/>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
        <p:nvSpPr>
          <p:cNvPr id="5" name="TextBox 4">
            <a:extLst>
              <a:ext uri="{FF2B5EF4-FFF2-40B4-BE49-F238E27FC236}">
                <a16:creationId xmlns:a16="http://schemas.microsoft.com/office/drawing/2014/main" id="{55AF1A7F-4C0F-5783-A418-15B88A0177A5}"/>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1957042366"/>
      </p:ext>
    </p:extLst>
  </p:cSld>
  <p:clrMapOvr>
    <a:masterClrMapping/>
  </p:clrMapOvr>
  <p:transition>
    <p:fade/>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Dark Bkgd-Title-Subhead">
    <p:bg>
      <p:bgRef idx="1001">
        <a:schemeClr val="bg1"/>
      </p:bgRef>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008C595-E1AE-2A35-2974-0914FDB7CEDB}"/>
              </a:ext>
            </a:extLst>
          </p:cNvPr>
          <p:cNvPicPr>
            <a:picLocks noChangeAspect="1"/>
          </p:cNvPicPr>
          <p:nvPr userDrawn="1"/>
        </p:nvPicPr>
        <p:blipFill rotWithShape="1">
          <a:blip r:embed="rId2"/>
          <a:srcRect l="2365" t="18110" r="13535" b="3896"/>
          <a:stretch/>
        </p:blipFill>
        <p:spPr>
          <a:xfrm flipV="1">
            <a:off x="0" y="-1"/>
            <a:ext cx="9144000" cy="5148263"/>
          </a:xfrm>
          <a:prstGeom prst="rect">
            <a:avLst/>
          </a:prstGeom>
        </p:spPr>
      </p:pic>
      <p:pic>
        <p:nvPicPr>
          <p:cNvPr id="2" name="Graphic 1">
            <a:extLst>
              <a:ext uri="{FF2B5EF4-FFF2-40B4-BE49-F238E27FC236}">
                <a16:creationId xmlns:a16="http://schemas.microsoft.com/office/drawing/2014/main" id="{6D511B90-2F2E-ED39-A330-398304E00B85}"/>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24762" b="23212"/>
          <a:stretch/>
        </p:blipFill>
        <p:spPr>
          <a:xfrm>
            <a:off x="1964605" y="-1"/>
            <a:ext cx="5883037" cy="5148264"/>
          </a:xfrm>
          <a:prstGeom prst="rect">
            <a:avLst/>
          </a:prstGeom>
        </p:spPr>
      </p:pic>
      <p:pic>
        <p:nvPicPr>
          <p:cNvPr id="7" name="Graphic 6">
            <a:extLst>
              <a:ext uri="{FF2B5EF4-FFF2-40B4-BE49-F238E27FC236}">
                <a16:creationId xmlns:a16="http://schemas.microsoft.com/office/drawing/2014/main" id="{751854A8-FE3A-830C-D24C-3FBDEB6FA16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35333" y="4843573"/>
            <a:ext cx="733658" cy="304689"/>
          </a:xfrm>
          <a:prstGeom prst="rect">
            <a:avLst/>
          </a:prstGeom>
        </p:spPr>
      </p:pic>
      <p:sp>
        <p:nvSpPr>
          <p:cNvPr id="4" name="Title 1">
            <a:extLst>
              <a:ext uri="{FF2B5EF4-FFF2-40B4-BE49-F238E27FC236}">
                <a16:creationId xmlns:a16="http://schemas.microsoft.com/office/drawing/2014/main" id="{388E238C-448B-55DC-E1AA-1DFB94E59188}"/>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3FE8C48E-6572-49EC-9CC7-F3062F96D650}"/>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4">
                    <a:lumMod val="20000"/>
                    <a:lumOff val="8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1258881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dark blue">
    <p:bg>
      <p:bgPr>
        <a:gradFill flip="none" rotWithShape="1">
          <a:gsLst>
            <a:gs pos="98000">
              <a:schemeClr val="accent6">
                <a:lumMod val="50000"/>
              </a:schemeClr>
            </a:gs>
            <a:gs pos="53000">
              <a:schemeClr val="accent6">
                <a:lumMod val="75000"/>
              </a:schemeClr>
            </a:gs>
            <a:gs pos="0">
              <a:srgbClr val="6738E9"/>
            </a:gs>
          </a:gsLst>
          <a:lin ang="24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2"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sp>
        <p:nvSpPr>
          <p:cNvPr id="2" name="Title 1">
            <a:extLst>
              <a:ext uri="{FF2B5EF4-FFF2-40B4-BE49-F238E27FC236}">
                <a16:creationId xmlns:a16="http://schemas.microsoft.com/office/drawing/2014/main" id="{C1318446-C6D5-CC57-2A08-1DEEA6CA48FD}"/>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5" name="Text Placeholder 2">
            <a:extLst>
              <a:ext uri="{FF2B5EF4-FFF2-40B4-BE49-F238E27FC236}">
                <a16:creationId xmlns:a16="http://schemas.microsoft.com/office/drawing/2014/main" id="{1B6B2559-705A-AD78-0459-2A2730E2A996}"/>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1">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3988459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dark blue">
    <p:bg>
      <p:bgPr>
        <a:gradFill flip="none" rotWithShape="1">
          <a:gsLst>
            <a:gs pos="78000">
              <a:srgbClr val="341DCA"/>
            </a:gs>
            <a:gs pos="0">
              <a:srgbClr val="6738E9"/>
            </a:gs>
          </a:gsLst>
          <a:lin ang="33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2"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pic>
        <p:nvPicPr>
          <p:cNvPr id="2" name="Graphic 1">
            <a:extLst>
              <a:ext uri="{FF2B5EF4-FFF2-40B4-BE49-F238E27FC236}">
                <a16:creationId xmlns:a16="http://schemas.microsoft.com/office/drawing/2014/main" id="{E76463BA-9F04-667D-D61E-A83DBD454BBE}"/>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70575" t="8930" r="-2836" b="6992"/>
          <a:stretch/>
        </p:blipFill>
        <p:spPr>
          <a:xfrm rot="5400000" flipV="1">
            <a:off x="3995147" y="-3233144"/>
            <a:ext cx="1915707" cy="8382000"/>
          </a:xfrm>
          <a:prstGeom prst="rect">
            <a:avLst/>
          </a:prstGeom>
        </p:spPr>
      </p:pic>
      <p:sp>
        <p:nvSpPr>
          <p:cNvPr id="7" name="Title 1">
            <a:extLst>
              <a:ext uri="{FF2B5EF4-FFF2-40B4-BE49-F238E27FC236}">
                <a16:creationId xmlns:a16="http://schemas.microsoft.com/office/drawing/2014/main" id="{52A0F661-B13C-A5E8-208E-D97844A977E1}"/>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6A05BAD8-D12A-44A9-7209-EB9E42049A10}"/>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1">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3046055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dark blue">
    <p:bg>
      <p:bgPr>
        <a:gradFill flip="none" rotWithShape="1">
          <a:gsLst>
            <a:gs pos="45000">
              <a:srgbClr val="341DCA"/>
            </a:gs>
            <a:gs pos="0">
              <a:srgbClr val="322AEE"/>
            </a:gs>
          </a:gsLst>
          <a:lin ang="3300000" scaled="0"/>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2"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pic>
        <p:nvPicPr>
          <p:cNvPr id="2" name="Graphic 1">
            <a:extLst>
              <a:ext uri="{FF2B5EF4-FFF2-40B4-BE49-F238E27FC236}">
                <a16:creationId xmlns:a16="http://schemas.microsoft.com/office/drawing/2014/main" id="{E76463BA-9F04-667D-D61E-A83DBD454BBE}"/>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70575" t="8930" r="-2836" b="6992"/>
          <a:stretch/>
        </p:blipFill>
        <p:spPr>
          <a:xfrm rot="5400000" flipV="1">
            <a:off x="3995147" y="-3233144"/>
            <a:ext cx="1915707" cy="8382000"/>
          </a:xfrm>
          <a:prstGeom prst="rect">
            <a:avLst/>
          </a:prstGeom>
        </p:spPr>
      </p:pic>
      <p:sp>
        <p:nvSpPr>
          <p:cNvPr id="7" name="Title 1">
            <a:extLst>
              <a:ext uri="{FF2B5EF4-FFF2-40B4-BE49-F238E27FC236}">
                <a16:creationId xmlns:a16="http://schemas.microsoft.com/office/drawing/2014/main" id="{6FC01C72-CD78-F80D-23FF-DB6AC3B4748A}"/>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chemeClr val="bg1"/>
                </a:solidFill>
              </a:defRPr>
            </a:lvl1pPr>
          </a:lstStyle>
          <a:p>
            <a:r>
              <a:rPr lang="en-US"/>
              <a:t>Click to edit title</a:t>
            </a:r>
          </a:p>
        </p:txBody>
      </p:sp>
      <p:sp>
        <p:nvSpPr>
          <p:cNvPr id="8" name="Text Placeholder 2">
            <a:extLst>
              <a:ext uri="{FF2B5EF4-FFF2-40B4-BE49-F238E27FC236}">
                <a16:creationId xmlns:a16="http://schemas.microsoft.com/office/drawing/2014/main" id="{B3F7147C-28AC-F7DA-06EC-B93D2DE9E5CD}"/>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1">
                    <a:lumMod val="40000"/>
                    <a:lumOff val="60000"/>
                  </a:schemeClr>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3191806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ark blue">
    <p:bg>
      <p:bgPr>
        <a:gradFill flip="none" rotWithShape="1">
          <a:gsLst>
            <a:gs pos="55000">
              <a:schemeClr val="accent6">
                <a:lumMod val="75000"/>
              </a:schemeClr>
            </a:gs>
            <a:gs pos="0">
              <a:srgbClr val="2437FF"/>
            </a:gs>
          </a:gsLst>
          <a:lin ang="2700000" scaled="1"/>
          <a:tileRect/>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4BE6FF-E77D-CEB7-4AC1-8DFD00FBCD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761" t="13851" b="10311"/>
          <a:stretch/>
        </p:blipFill>
        <p:spPr>
          <a:xfrm>
            <a:off x="2" y="1"/>
            <a:ext cx="3707977" cy="5148263"/>
          </a:xfrm>
          <a:prstGeom prst="rect">
            <a:avLst/>
          </a:prstGeom>
        </p:spPr>
      </p:pic>
      <p:pic>
        <p:nvPicPr>
          <p:cNvPr id="4" name="Graphic 3">
            <a:extLst>
              <a:ext uri="{FF2B5EF4-FFF2-40B4-BE49-F238E27FC236}">
                <a16:creationId xmlns:a16="http://schemas.microsoft.com/office/drawing/2014/main" id="{6B922CE5-C5D2-0A11-0325-85578CE07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spTree>
    <p:extLst>
      <p:ext uri="{BB962C8B-B14F-4D97-AF65-F5344CB8AC3E}">
        <p14:creationId xmlns:p14="http://schemas.microsoft.com/office/powerpoint/2010/main" val="38811951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_white">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C79C51B-6BA7-0053-FE01-EBB2D718001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218" t="25172" r="47011" b="19426"/>
          <a:stretch/>
        </p:blipFill>
        <p:spPr>
          <a:xfrm>
            <a:off x="5486391" y="0"/>
            <a:ext cx="3657610" cy="5148263"/>
          </a:xfrm>
          <a:prstGeom prst="rect">
            <a:avLst/>
          </a:prstGeom>
        </p:spPr>
      </p:pic>
    </p:spTree>
    <p:extLst>
      <p:ext uri="{BB962C8B-B14F-4D97-AF65-F5344CB8AC3E}">
        <p14:creationId xmlns:p14="http://schemas.microsoft.com/office/powerpoint/2010/main" val="13703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Blank_white">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C79C51B-6BA7-0053-FE01-EBB2D718001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218" t="25172" r="47011" b="19426"/>
          <a:stretch/>
        </p:blipFill>
        <p:spPr>
          <a:xfrm>
            <a:off x="5486391" y="0"/>
            <a:ext cx="3657610" cy="5148263"/>
          </a:xfrm>
          <a:prstGeom prst="rect">
            <a:avLst/>
          </a:prstGeom>
        </p:spPr>
      </p:pic>
      <p:sp>
        <p:nvSpPr>
          <p:cNvPr id="3" name="Freeform: Shape 12">
            <a:extLst>
              <a:ext uri="{FF2B5EF4-FFF2-40B4-BE49-F238E27FC236}">
                <a16:creationId xmlns:a16="http://schemas.microsoft.com/office/drawing/2014/main" id="{B831FE0A-8AE6-2FA1-3F9C-0ED47DC5FA29}"/>
              </a:ext>
            </a:extLst>
          </p:cNvPr>
          <p:cNvSpPr/>
          <p:nvPr userDrawn="1"/>
        </p:nvSpPr>
        <p:spPr bwMode="auto">
          <a:xfrm>
            <a:off x="4572001" y="2382"/>
            <a:ext cx="4580460" cy="5156200"/>
          </a:xfrm>
          <a:custGeom>
            <a:avLst/>
            <a:gdLst>
              <a:gd name="connsiteX0" fmla="*/ 536827 w 4064001"/>
              <a:gd name="connsiteY0" fmla="*/ 0 h 5143500"/>
              <a:gd name="connsiteX1" fmla="*/ 4064001 w 4064001"/>
              <a:gd name="connsiteY1" fmla="*/ 0 h 5143500"/>
              <a:gd name="connsiteX2" fmla="*/ 4064001 w 4064001"/>
              <a:gd name="connsiteY2" fmla="*/ 5143500 h 5143500"/>
              <a:gd name="connsiteX3" fmla="*/ 466903 w 4064001"/>
              <a:gd name="connsiteY3" fmla="*/ 5143500 h 5143500"/>
              <a:gd name="connsiteX4" fmla="*/ 405596 w 4064001"/>
              <a:gd name="connsiteY4" fmla="*/ 4998746 h 5143500"/>
              <a:gd name="connsiteX5" fmla="*/ 0 w 4064001"/>
              <a:gd name="connsiteY5" fmla="*/ 2654300 h 5143500"/>
              <a:gd name="connsiteX6" fmla="*/ 405596 w 4064001"/>
              <a:gd name="connsiteY6" fmla="*/ 309855 h 5143500"/>
              <a:gd name="connsiteX0" fmla="*/ 536827 w 4584701"/>
              <a:gd name="connsiteY0" fmla="*/ 0 h 5143500"/>
              <a:gd name="connsiteX1" fmla="*/ 4584701 w 4584701"/>
              <a:gd name="connsiteY1" fmla="*/ 0 h 5143500"/>
              <a:gd name="connsiteX2" fmla="*/ 4064001 w 4584701"/>
              <a:gd name="connsiteY2" fmla="*/ 5143500 h 5143500"/>
              <a:gd name="connsiteX3" fmla="*/ 466903 w 4584701"/>
              <a:gd name="connsiteY3" fmla="*/ 5143500 h 5143500"/>
              <a:gd name="connsiteX4" fmla="*/ 405596 w 4584701"/>
              <a:gd name="connsiteY4" fmla="*/ 4998746 h 5143500"/>
              <a:gd name="connsiteX5" fmla="*/ 0 w 4584701"/>
              <a:gd name="connsiteY5" fmla="*/ 2654300 h 5143500"/>
              <a:gd name="connsiteX6" fmla="*/ 405596 w 4584701"/>
              <a:gd name="connsiteY6" fmla="*/ 309855 h 5143500"/>
              <a:gd name="connsiteX7" fmla="*/ 536827 w 4584701"/>
              <a:gd name="connsiteY7" fmla="*/ 0 h 5143500"/>
              <a:gd name="connsiteX0" fmla="*/ 536827 w 4584701"/>
              <a:gd name="connsiteY0" fmla="*/ 0 h 5156200"/>
              <a:gd name="connsiteX1" fmla="*/ 4584701 w 4584701"/>
              <a:gd name="connsiteY1" fmla="*/ 0 h 5156200"/>
              <a:gd name="connsiteX2" fmla="*/ 4572001 w 4584701"/>
              <a:gd name="connsiteY2" fmla="*/ 5156200 h 5156200"/>
              <a:gd name="connsiteX3" fmla="*/ 466903 w 4584701"/>
              <a:gd name="connsiteY3" fmla="*/ 5143500 h 5156200"/>
              <a:gd name="connsiteX4" fmla="*/ 405596 w 4584701"/>
              <a:gd name="connsiteY4" fmla="*/ 4998746 h 5156200"/>
              <a:gd name="connsiteX5" fmla="*/ 0 w 4584701"/>
              <a:gd name="connsiteY5" fmla="*/ 2654300 h 5156200"/>
              <a:gd name="connsiteX6" fmla="*/ 405596 w 4584701"/>
              <a:gd name="connsiteY6" fmla="*/ 309855 h 5156200"/>
              <a:gd name="connsiteX7" fmla="*/ 536827 w 4584701"/>
              <a:gd name="connsiteY7" fmla="*/ 0 h 51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701" h="5156200">
                <a:moveTo>
                  <a:pt x="536827" y="0"/>
                </a:moveTo>
                <a:lnTo>
                  <a:pt x="4584701" y="0"/>
                </a:lnTo>
                <a:cubicBezTo>
                  <a:pt x="4580468" y="1718733"/>
                  <a:pt x="4576234" y="3437467"/>
                  <a:pt x="4572001" y="5156200"/>
                </a:cubicBezTo>
                <a:lnTo>
                  <a:pt x="466903" y="5143500"/>
                </a:lnTo>
                <a:lnTo>
                  <a:pt x="405596" y="4998746"/>
                </a:lnTo>
                <a:cubicBezTo>
                  <a:pt x="149524" y="4329510"/>
                  <a:pt x="0" y="3522736"/>
                  <a:pt x="0" y="2654300"/>
                </a:cubicBezTo>
                <a:cubicBezTo>
                  <a:pt x="0" y="1785865"/>
                  <a:pt x="149524" y="979090"/>
                  <a:pt x="405596" y="309855"/>
                </a:cubicBezTo>
                <a:lnTo>
                  <a:pt x="536827" y="0"/>
                </a:lnTo>
                <a:close/>
              </a:path>
            </a:pathLst>
          </a:custGeom>
          <a:gradFill flip="none" rotWithShape="1">
            <a:gsLst>
              <a:gs pos="0">
                <a:srgbClr val="4127CC"/>
              </a:gs>
              <a:gs pos="100000">
                <a:srgbClr val="253AFE"/>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p>
            <a:pPr algn="ctr" defTabSz="913253" fontAlgn="base">
              <a:spcBef>
                <a:spcPct val="0"/>
              </a:spcBef>
              <a:spcAft>
                <a:spcPct val="0"/>
              </a:spcAft>
            </a:pPr>
            <a:endParaRPr lang="en-US" sz="1349">
              <a:gradFill>
                <a:gsLst>
                  <a:gs pos="0">
                    <a:srgbClr val="FFFFFF"/>
                  </a:gs>
                  <a:gs pos="100000">
                    <a:srgbClr val="FFFFFF"/>
                  </a:gs>
                </a:gsLst>
                <a:lin ang="5400000" scaled="0"/>
              </a:gradFill>
              <a:latin typeface="+mj-lt"/>
              <a:cs typeface="Segoe UI" pitchFamily="34" charset="0"/>
            </a:endParaRPr>
          </a:p>
        </p:txBody>
      </p:sp>
      <p:pic>
        <p:nvPicPr>
          <p:cNvPr id="5" name="Graphic 4">
            <a:extLst>
              <a:ext uri="{FF2B5EF4-FFF2-40B4-BE49-F238E27FC236}">
                <a16:creationId xmlns:a16="http://schemas.microsoft.com/office/drawing/2014/main" id="{394713DB-0352-933C-5AC2-D6C0D5B340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7"/>
            <a:ext cx="733658" cy="304971"/>
          </a:xfrm>
          <a:prstGeom prst="rect">
            <a:avLst/>
          </a:prstGeom>
        </p:spPr>
      </p:pic>
      <p:sp>
        <p:nvSpPr>
          <p:cNvPr id="8" name="TextBox 7">
            <a:extLst>
              <a:ext uri="{FF2B5EF4-FFF2-40B4-BE49-F238E27FC236}">
                <a16:creationId xmlns:a16="http://schemas.microsoft.com/office/drawing/2014/main" id="{664963E3-FBC7-1701-176C-8F67F50F6B4D}"/>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11" name="Title 1">
            <a:extLst>
              <a:ext uri="{FF2B5EF4-FFF2-40B4-BE49-F238E27FC236}">
                <a16:creationId xmlns:a16="http://schemas.microsoft.com/office/drawing/2014/main" id="{4AFFC934-9785-1693-505D-29126384D8A5}"/>
              </a:ext>
            </a:extLst>
          </p:cNvPr>
          <p:cNvSpPr>
            <a:spLocks noGrp="1"/>
          </p:cNvSpPr>
          <p:nvPr>
            <p:ph type="title" hasCustomPrompt="1"/>
          </p:nvPr>
        </p:nvSpPr>
        <p:spPr>
          <a:xfrm>
            <a:off x="380999" y="341892"/>
            <a:ext cx="8382000" cy="380607"/>
          </a:xfrm>
          <a:prstGeom prst="rect">
            <a:avLst/>
          </a:prstGeom>
        </p:spPr>
        <p:txBody>
          <a:bodyPr lIns="0" tIns="0" rIns="0" bIns="0"/>
          <a:lstStyle>
            <a:lvl1pPr>
              <a:defRPr sz="2400" b="1">
                <a:solidFill>
                  <a:schemeClr val="tx2"/>
                </a:solidFill>
              </a:defRPr>
            </a:lvl1pPr>
          </a:lstStyle>
          <a:p>
            <a:r>
              <a:rPr lang="en-US"/>
              <a:t>Click to edit title</a:t>
            </a:r>
          </a:p>
        </p:txBody>
      </p:sp>
      <p:sp>
        <p:nvSpPr>
          <p:cNvPr id="12" name="Text Placeholder 2">
            <a:extLst>
              <a:ext uri="{FF2B5EF4-FFF2-40B4-BE49-F238E27FC236}">
                <a16:creationId xmlns:a16="http://schemas.microsoft.com/office/drawing/2014/main" id="{13D0CA5F-6A61-7834-98A2-F0466FF19325}"/>
              </a:ext>
            </a:extLst>
          </p:cNvPr>
          <p:cNvSpPr>
            <a:spLocks noGrp="1"/>
          </p:cNvSpPr>
          <p:nvPr>
            <p:ph type="body" sz="quarter" idx="10" hasCustomPrompt="1"/>
          </p:nvPr>
        </p:nvSpPr>
        <p:spPr>
          <a:xfrm>
            <a:off x="381000" y="722500"/>
            <a:ext cx="8381999" cy="320972"/>
          </a:xfrm>
          <a:prstGeom prst="rect">
            <a:avLst/>
          </a:prstGeom>
        </p:spPr>
        <p:txBody>
          <a:bodyPr lIns="0" tIns="36000" rIns="0" bIns="0"/>
          <a:lstStyle>
            <a:lvl1pPr marL="0" indent="0">
              <a:buNone/>
              <a:defRPr sz="1600">
                <a:solidFill>
                  <a:schemeClr val="accent6"/>
                </a:solidFill>
              </a:defRPr>
            </a:lvl1pPr>
            <a:lvl5pPr marL="1112433" indent="0">
              <a:buNone/>
              <a:defRPr/>
            </a:lvl5pPr>
          </a:lstStyle>
          <a:p>
            <a:pPr lvl="0"/>
            <a:r>
              <a:rPr lang="en-GB"/>
              <a:t>Click to edit subtitle</a:t>
            </a:r>
            <a:endParaRPr lang="en-FR"/>
          </a:p>
        </p:txBody>
      </p:sp>
    </p:spTree>
    <p:extLst>
      <p:ext uri="{BB962C8B-B14F-4D97-AF65-F5344CB8AC3E}">
        <p14:creationId xmlns:p14="http://schemas.microsoft.com/office/powerpoint/2010/main" val="15940423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1666 -0.00046 L 3.125E-6 -7.40741E-7 " pathEditMode="relative" rAng="0" ptsTypes="AA">
                                      <p:cBhvr>
                                        <p:cTn id="9" dur="500" fill="hold"/>
                                        <p:tgtEl>
                                          <p:spTgt spid="3"/>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DOTS">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B394093A-35F9-604C-913C-38C683FE00D2}"/>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pic>
        <p:nvPicPr>
          <p:cNvPr id="32" name="Рисунок 4">
            <a:extLst>
              <a:ext uri="{FF2B5EF4-FFF2-40B4-BE49-F238E27FC236}">
                <a16:creationId xmlns:a16="http://schemas.microsoft.com/office/drawing/2014/main" id="{08782954-6B77-5E44-97FE-2D9CD02ED21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7727663" cy="554511"/>
          </a:xfrm>
          <a:prstGeom prst="rect">
            <a:avLst/>
          </a:prstGeom>
        </p:spPr>
        <p:txBody>
          <a:bodyPr lIns="0" tIns="0" rIns="0" bIns="0"/>
          <a:lstStyle>
            <a:lvl1pPr>
              <a:defRPr sz="2200"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endParaRPr lang="en-US" b="0">
              <a:solidFill>
                <a:schemeClr val="accent4"/>
              </a:solidFill>
            </a:endParaRPr>
          </a:p>
        </p:txBody>
      </p:sp>
      <p:pic>
        <p:nvPicPr>
          <p:cNvPr id="7" name="Graphic 6">
            <a:extLst>
              <a:ext uri="{FF2B5EF4-FFF2-40B4-BE49-F238E27FC236}">
                <a16:creationId xmlns:a16="http://schemas.microsoft.com/office/drawing/2014/main" id="{E8AE315E-8A79-9848-A383-82746627EF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Tree>
    <p:extLst>
      <p:ext uri="{BB962C8B-B14F-4D97-AF65-F5344CB8AC3E}">
        <p14:creationId xmlns:p14="http://schemas.microsoft.com/office/powerpoint/2010/main" val="3960794805"/>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095160"/>
      </p:ext>
    </p:extLst>
  </p:cSld>
  <p:clrMapOvr>
    <a:masterClrMapping/>
  </p:clrMapOvr>
  <p:transition>
    <p:fade/>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QandA">
    <p:bg>
      <p:bgRef idx="1001">
        <a:schemeClr val="bg1"/>
      </p:bgRef>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708AF994-97C1-662C-9A2B-0E6C50D28184}"/>
              </a:ext>
            </a:extLst>
          </p:cNvPr>
          <p:cNvPicPr>
            <a:picLocks noChangeAspect="1"/>
          </p:cNvPicPr>
          <p:nvPr userDrawn="1"/>
        </p:nvPicPr>
        <p:blipFill>
          <a:blip r:embed="rId2"/>
          <a:stretch>
            <a:fillRect/>
          </a:stretch>
        </p:blipFill>
        <p:spPr>
          <a:xfrm flipV="1">
            <a:off x="1" y="2"/>
            <a:ext cx="9166358" cy="5148261"/>
          </a:xfrm>
          <a:prstGeom prst="rect">
            <a:avLst/>
          </a:prstGeom>
        </p:spPr>
      </p:pic>
      <p:pic>
        <p:nvPicPr>
          <p:cNvPr id="9" name="Picture 8">
            <a:extLst>
              <a:ext uri="{FF2B5EF4-FFF2-40B4-BE49-F238E27FC236}">
                <a16:creationId xmlns:a16="http://schemas.microsoft.com/office/drawing/2014/main" id="{2EE03F5F-ACE8-901F-896C-90C1AB00F062}"/>
              </a:ext>
            </a:extLst>
          </p:cNvPr>
          <p:cNvPicPr>
            <a:picLocks noChangeAspect="1"/>
          </p:cNvPicPr>
          <p:nvPr userDrawn="1"/>
        </p:nvPicPr>
        <p:blipFill>
          <a:blip r:embed="rId3" cstate="screen">
            <a:alphaModFix amt="42000"/>
            <a:extLst>
              <a:ext uri="{28A0092B-C50C-407E-A947-70E740481C1C}">
                <a14:useLocalDpi xmlns:a14="http://schemas.microsoft.com/office/drawing/2010/main"/>
              </a:ext>
            </a:extLst>
          </a:blip>
          <a:srcRect/>
          <a:stretch/>
        </p:blipFill>
        <p:spPr>
          <a:xfrm rot="2936634">
            <a:off x="2064828" y="1153690"/>
            <a:ext cx="5133594" cy="4556207"/>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0" y="2193133"/>
            <a:ext cx="8382000" cy="821942"/>
          </a:xfrm>
          <a:prstGeom prst="rect">
            <a:avLst/>
          </a:prstGeom>
        </p:spPr>
        <p:txBody>
          <a:bodyPr bIns="36000" anchor="ctr">
            <a:noAutofit/>
          </a:bodyPr>
          <a:lstStyle>
            <a:lvl1pPr marL="0" indent="0" algn="ctr">
              <a:lnSpc>
                <a:spcPct val="100000"/>
              </a:lnSpc>
              <a:spcBef>
                <a:spcPts val="0"/>
              </a:spcBef>
              <a:buNone/>
              <a:defRPr sz="2794" b="1" i="0" spc="0" baseline="0">
                <a:solidFill>
                  <a:schemeClr val="bg1"/>
                </a:solidFill>
                <a:latin typeface="+mn-lt"/>
              </a:defRPr>
            </a:lvl1pPr>
          </a:lstStyle>
          <a:p>
            <a:pPr lvl="0"/>
            <a:r>
              <a:rPr lang="en-US"/>
              <a:t>Questions?</a:t>
            </a:r>
          </a:p>
        </p:txBody>
      </p:sp>
      <p:pic>
        <p:nvPicPr>
          <p:cNvPr id="5" name="Graphic 4">
            <a:extLst>
              <a:ext uri="{FF2B5EF4-FFF2-40B4-BE49-F238E27FC236}">
                <a16:creationId xmlns:a16="http://schemas.microsoft.com/office/drawing/2014/main" id="{8EC32CC1-6ED8-4B91-4F57-6E251FC2AF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3573"/>
            <a:ext cx="733658" cy="304689"/>
          </a:xfrm>
          <a:prstGeom prst="rect">
            <a:avLst/>
          </a:prstGeom>
        </p:spPr>
      </p:pic>
    </p:spTree>
    <p:extLst>
      <p:ext uri="{BB962C8B-B14F-4D97-AF65-F5344CB8AC3E}">
        <p14:creationId xmlns:p14="http://schemas.microsoft.com/office/powerpoint/2010/main" val="914778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Ending slide ">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1F7C6B-E0AD-27D0-0078-ED32410F96F2}"/>
              </a:ext>
            </a:extLst>
          </p:cNvPr>
          <p:cNvPicPr>
            <a:picLocks noChangeAspect="1"/>
          </p:cNvPicPr>
          <p:nvPr userDrawn="1"/>
        </p:nvPicPr>
        <p:blipFill rotWithShape="1">
          <a:blip r:embed="rId2"/>
          <a:srcRect l="21598" r="-96" b="16335"/>
          <a:stretch/>
        </p:blipFill>
        <p:spPr>
          <a:xfrm flipV="1">
            <a:off x="-11180" y="-38994"/>
            <a:ext cx="9166358" cy="5187258"/>
          </a:xfrm>
          <a:prstGeom prst="rect">
            <a:avLst/>
          </a:prstGeom>
        </p:spPr>
      </p:pic>
      <p:pic>
        <p:nvPicPr>
          <p:cNvPr id="11" name="Picture 10">
            <a:extLst>
              <a:ext uri="{FF2B5EF4-FFF2-40B4-BE49-F238E27FC236}">
                <a16:creationId xmlns:a16="http://schemas.microsoft.com/office/drawing/2014/main" id="{0094C18C-90DD-0558-EB1D-135B9E167A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2311650">
            <a:off x="2407354" y="1492404"/>
            <a:ext cx="4641987" cy="4119893"/>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4" y="2116931"/>
            <a:ext cx="8381999" cy="821942"/>
          </a:xfrm>
          <a:prstGeom prst="rect">
            <a:avLst/>
          </a:prstGeom>
        </p:spPr>
        <p:txBody>
          <a:bodyPr bIns="36000" anchor="ctr">
            <a:noAutofit/>
          </a:bodyPr>
          <a:lstStyle>
            <a:lvl1pPr marL="0" indent="0" algn="ctr">
              <a:lnSpc>
                <a:spcPct val="100000"/>
              </a:lnSpc>
              <a:spcBef>
                <a:spcPts val="0"/>
              </a:spcBef>
              <a:buNone/>
              <a:defRPr sz="3194" b="1" i="0" spc="0" baseline="0">
                <a:solidFill>
                  <a:schemeClr val="bg1"/>
                </a:solidFill>
                <a:latin typeface="+mn-lt"/>
              </a:defRPr>
            </a:lvl1pPr>
          </a:lstStyle>
          <a:p>
            <a:pPr lvl="0"/>
            <a:r>
              <a:rPr lang="en-US"/>
              <a:t>Thank you</a:t>
            </a:r>
          </a:p>
        </p:txBody>
      </p:sp>
      <p:pic>
        <p:nvPicPr>
          <p:cNvPr id="12" name="Graphic 11">
            <a:extLst>
              <a:ext uri="{FF2B5EF4-FFF2-40B4-BE49-F238E27FC236}">
                <a16:creationId xmlns:a16="http://schemas.microsoft.com/office/drawing/2014/main" id="{895748D4-DD0D-E941-951B-722260D27D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708297" y="3230973"/>
            <a:ext cx="1727404" cy="642754"/>
          </a:xfrm>
          <a:prstGeom prst="rect">
            <a:avLst/>
          </a:prstGeom>
        </p:spPr>
      </p:pic>
    </p:spTree>
    <p:extLst>
      <p:ext uri="{BB962C8B-B14F-4D97-AF65-F5344CB8AC3E}">
        <p14:creationId xmlns:p14="http://schemas.microsoft.com/office/powerpoint/2010/main" val="2834956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Ending slide ">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1F7C6B-E0AD-27D0-0078-ED32410F96F2}"/>
              </a:ext>
            </a:extLst>
          </p:cNvPr>
          <p:cNvPicPr>
            <a:picLocks noChangeAspect="1"/>
          </p:cNvPicPr>
          <p:nvPr userDrawn="1"/>
        </p:nvPicPr>
        <p:blipFill rotWithShape="1">
          <a:blip r:embed="rId2"/>
          <a:srcRect l="21598" r="-96" b="16335"/>
          <a:stretch/>
        </p:blipFill>
        <p:spPr>
          <a:xfrm flipV="1">
            <a:off x="-11180" y="-38994"/>
            <a:ext cx="9166358" cy="5187258"/>
          </a:xfrm>
          <a:prstGeom prst="rect">
            <a:avLst/>
          </a:prstGeom>
        </p:spPr>
      </p:pic>
      <p:pic>
        <p:nvPicPr>
          <p:cNvPr id="11" name="Picture 10">
            <a:extLst>
              <a:ext uri="{FF2B5EF4-FFF2-40B4-BE49-F238E27FC236}">
                <a16:creationId xmlns:a16="http://schemas.microsoft.com/office/drawing/2014/main" id="{0094C18C-90DD-0558-EB1D-135B9E167ABE}"/>
              </a:ext>
            </a:extLst>
          </p:cNvPr>
          <p:cNvPicPr>
            <a:picLocks noChangeAspect="1"/>
          </p:cNvPicPr>
          <p:nvPr userDrawn="1"/>
        </p:nvPicPr>
        <p:blipFill>
          <a:blip r:embed="rId3" cstate="screen">
            <a:alphaModFix amt="65000"/>
            <a:extLst>
              <a:ext uri="{28A0092B-C50C-407E-A947-70E740481C1C}">
                <a14:useLocalDpi xmlns:a14="http://schemas.microsoft.com/office/drawing/2010/main"/>
              </a:ext>
            </a:extLst>
          </a:blip>
          <a:srcRect/>
          <a:stretch/>
        </p:blipFill>
        <p:spPr>
          <a:xfrm rot="2311650">
            <a:off x="1878624" y="1035091"/>
            <a:ext cx="6233585" cy="5532480"/>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4" y="1770623"/>
            <a:ext cx="8381999" cy="821942"/>
          </a:xfrm>
          <a:prstGeom prst="rect">
            <a:avLst/>
          </a:prstGeom>
        </p:spPr>
        <p:txBody>
          <a:bodyPr bIns="36000" anchor="ctr">
            <a:noAutofit/>
          </a:bodyPr>
          <a:lstStyle>
            <a:lvl1pPr marL="0" indent="0" algn="ctr">
              <a:lnSpc>
                <a:spcPct val="100000"/>
              </a:lnSpc>
              <a:spcBef>
                <a:spcPts val="0"/>
              </a:spcBef>
              <a:buNone/>
              <a:defRPr sz="3194" b="1" i="0" spc="0" baseline="0">
                <a:solidFill>
                  <a:schemeClr val="bg1"/>
                </a:solidFill>
                <a:latin typeface="+mn-lt"/>
              </a:defRPr>
            </a:lvl1pPr>
          </a:lstStyle>
          <a:p>
            <a:pPr lvl="0"/>
            <a:r>
              <a:rPr lang="en-US"/>
              <a:t>Thank you</a:t>
            </a:r>
          </a:p>
        </p:txBody>
      </p:sp>
      <p:pic>
        <p:nvPicPr>
          <p:cNvPr id="2" name="Graphic 1">
            <a:extLst>
              <a:ext uri="{FF2B5EF4-FFF2-40B4-BE49-F238E27FC236}">
                <a16:creationId xmlns:a16="http://schemas.microsoft.com/office/drawing/2014/main" id="{38834B9F-D4A9-7B4E-EF66-435DFB5D6E5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620842" y="2966672"/>
            <a:ext cx="1902319" cy="717931"/>
          </a:xfrm>
          <a:prstGeom prst="rect">
            <a:avLst/>
          </a:prstGeom>
        </p:spPr>
      </p:pic>
    </p:spTree>
    <p:extLst>
      <p:ext uri="{BB962C8B-B14F-4D97-AF65-F5344CB8AC3E}">
        <p14:creationId xmlns:p14="http://schemas.microsoft.com/office/powerpoint/2010/main" val="4055290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Long Content Light 2">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A5956A-3D01-11E2-EA37-BB4C2C4E8300}"/>
              </a:ext>
            </a:extLst>
          </p:cNvPr>
          <p:cNvSpPr>
            <a:spLocks noGrp="1"/>
          </p:cNvSpPr>
          <p:nvPr>
            <p:ph type="body" sz="quarter" idx="11" hasCustomPrompt="1"/>
          </p:nvPr>
        </p:nvSpPr>
        <p:spPr>
          <a:xfrm>
            <a:off x="384574" y="889535"/>
            <a:ext cx="8398669" cy="3712918"/>
          </a:xfrm>
          <a:prstGeom prst="rect">
            <a:avLst/>
          </a:prstGeom>
        </p:spPr>
        <p:txBody>
          <a:bodyPr lIns="0"/>
          <a:lstStyle>
            <a:lvl1pPr marL="0" indent="0">
              <a:lnSpc>
                <a:spcPct val="112000"/>
              </a:lnSpc>
              <a:spcBef>
                <a:spcPts val="749"/>
              </a:spcBef>
              <a:spcAft>
                <a:spcPts val="0"/>
              </a:spcAft>
              <a:buNone/>
              <a:defRPr sz="1499" b="0" i="0">
                <a:solidFill>
                  <a:schemeClr val="tx1">
                    <a:lumMod val="50000"/>
                    <a:lumOff val="50000"/>
                  </a:schemeClr>
                </a:solidFill>
                <a:latin typeface="Source Sans Pro" panose="020B0503030403020204" pitchFamily="34" charset="0"/>
                <a:ea typeface="Source Sans Pro" panose="020B0503030403020204" pitchFamily="34" charset="0"/>
              </a:defRPr>
            </a:lvl1pPr>
            <a:lvl2pPr>
              <a:lnSpc>
                <a:spcPct val="112000"/>
              </a:lnSpc>
              <a:spcBef>
                <a:spcPts val="749"/>
              </a:spcBef>
              <a:defRPr sz="1349" b="0" i="0">
                <a:solidFill>
                  <a:schemeClr val="tx1">
                    <a:lumMod val="50000"/>
                    <a:lumOff val="50000"/>
                  </a:schemeClr>
                </a:solidFill>
                <a:latin typeface="Source Sans Pro" panose="020B0503030403020204" pitchFamily="34" charset="0"/>
                <a:ea typeface="Source Sans Pro" panose="020B0503030403020204" pitchFamily="34" charset="0"/>
              </a:defRPr>
            </a:lvl2pPr>
            <a:lvl3pPr>
              <a:lnSpc>
                <a:spcPct val="112000"/>
              </a:lnSpc>
              <a:spcBef>
                <a:spcPts val="375"/>
              </a:spcBef>
              <a:defRPr sz="1199" b="0" i="0">
                <a:solidFill>
                  <a:schemeClr val="tx1">
                    <a:lumMod val="50000"/>
                    <a:lumOff val="50000"/>
                  </a:schemeClr>
                </a:solidFill>
                <a:latin typeface="Source Sans Pro" panose="020B0503030403020204" pitchFamily="34" charset="0"/>
                <a:ea typeface="Source Sans Pro" panose="020B0503030403020204" pitchFamily="34" charset="0"/>
              </a:defRPr>
            </a:lvl3pPr>
            <a:lvl4pPr>
              <a:lnSpc>
                <a:spcPct val="112000"/>
              </a:lnSpc>
              <a:spcBef>
                <a:spcPts val="375"/>
              </a:spcBef>
              <a:defRPr sz="1049" b="0" i="0">
                <a:solidFill>
                  <a:schemeClr val="tx1">
                    <a:lumMod val="50000"/>
                    <a:lumOff val="50000"/>
                  </a:schemeClr>
                </a:solidFill>
                <a:latin typeface="Source Sans Pro" panose="020B0503030403020204" pitchFamily="34" charset="0"/>
                <a:ea typeface="Source Sans Pro" panose="020B0503030403020204" pitchFamily="34" charset="0"/>
              </a:defRPr>
            </a:lvl4pPr>
            <a:lvl5pPr>
              <a:defRPr sz="1049" b="0" i="0">
                <a:solidFill>
                  <a:schemeClr val="tx1">
                    <a:lumMod val="50000"/>
                    <a:lumOff val="50000"/>
                  </a:schemeClr>
                </a:solidFill>
                <a:latin typeface="Source Sans Pro" panose="020B0503030403020204" pitchFamily="34" charset="0"/>
                <a:ea typeface="Source Sans Pro" panose="020B0503030403020204" pitchFamily="34" charset="0"/>
              </a:defRPr>
            </a:lvl5pPr>
          </a:lstStyle>
          <a:p>
            <a:pPr lvl="0"/>
            <a:r>
              <a:rPr lang="en-US"/>
              <a:t>Subtitle goes here. This template should be used sparingly for long content</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15559D29-6BB0-5D3E-8286-E4B0F0C885F4}"/>
              </a:ext>
            </a:extLst>
          </p:cNvPr>
          <p:cNvPicPr>
            <a:picLocks noChangeAspect="1"/>
          </p:cNvPicPr>
          <p:nvPr userDrawn="1"/>
        </p:nvPicPr>
        <p:blipFill>
          <a:blip r:embed="rId2"/>
          <a:stretch>
            <a:fillRect/>
          </a:stretch>
        </p:blipFill>
        <p:spPr>
          <a:xfrm>
            <a:off x="537966" y="4602124"/>
            <a:ext cx="1351912" cy="123431"/>
          </a:xfrm>
          <a:prstGeom prst="rect">
            <a:avLst/>
          </a:prstGeom>
        </p:spPr>
      </p:pic>
      <p:sp>
        <p:nvSpPr>
          <p:cNvPr id="2" name="Title 1">
            <a:extLst>
              <a:ext uri="{FF2B5EF4-FFF2-40B4-BE49-F238E27FC236}">
                <a16:creationId xmlns:a16="http://schemas.microsoft.com/office/drawing/2014/main" id="{80DE3C00-3D03-4257-825A-2C73D882B051}"/>
              </a:ext>
            </a:extLst>
          </p:cNvPr>
          <p:cNvSpPr>
            <a:spLocks noGrp="1"/>
          </p:cNvSpPr>
          <p:nvPr>
            <p:ph type="title" hasCustomPrompt="1"/>
          </p:nvPr>
        </p:nvSpPr>
        <p:spPr>
          <a:xfrm>
            <a:off x="401574" y="332953"/>
            <a:ext cx="8382000" cy="533894"/>
          </a:xfrm>
          <a:prstGeom prst="rect">
            <a:avLst/>
          </a:prstGeom>
        </p:spPr>
        <p:txBody>
          <a:bodyPr lIns="0" tIns="0" rIns="0" bIns="0"/>
          <a:lstStyle>
            <a:lvl1pPr>
              <a:defRPr sz="3297" b="0" i="0">
                <a:solidFill>
                  <a:schemeClr val="accent1"/>
                </a:solidFill>
                <a:latin typeface="Source Sans Pro" panose="020B0503030403020204" pitchFamily="34" charset="0"/>
                <a:ea typeface="Source Sans Pro" panose="020B0503030403020204" pitchFamily="34" charset="0"/>
              </a:defRPr>
            </a:lvl1pPr>
          </a:lstStyle>
          <a:p>
            <a:r>
              <a:rPr lang="en-US"/>
              <a:t>Long Content Slide Light 2</a:t>
            </a:r>
          </a:p>
        </p:txBody>
      </p:sp>
      <p:pic>
        <p:nvPicPr>
          <p:cNvPr id="6" name="Picture 23">
            <a:extLst>
              <a:ext uri="{FF2B5EF4-FFF2-40B4-BE49-F238E27FC236}">
                <a16:creationId xmlns:a16="http://schemas.microsoft.com/office/drawing/2014/main" id="{D9442BE9-B2DA-0842-BF6E-089097E4EE26}"/>
              </a:ext>
            </a:extLst>
          </p:cNvPr>
          <p:cNvPicPr>
            <a:picLocks noChangeAspect="1"/>
          </p:cNvPicPr>
          <p:nvPr userDrawn="1"/>
        </p:nvPicPr>
        <p:blipFill>
          <a:blip r:embed="rId3" cstate="screen">
            <a:alphaModFix amt="40000"/>
            <a:extLst>
              <a:ext uri="{28A0092B-C50C-407E-A947-70E740481C1C}">
                <a14:useLocalDpi xmlns:a14="http://schemas.microsoft.com/office/drawing/2010/main"/>
              </a:ext>
            </a:extLst>
          </a:blip>
          <a:stretch>
            <a:fillRect/>
          </a:stretch>
        </p:blipFill>
        <p:spPr>
          <a:xfrm>
            <a:off x="8236269" y="4947735"/>
            <a:ext cx="526732" cy="95080"/>
          </a:xfrm>
          <a:prstGeom prst="rect">
            <a:avLst/>
          </a:prstGeom>
          <a:effectLst/>
        </p:spPr>
      </p:pic>
      <p:pic>
        <p:nvPicPr>
          <p:cNvPr id="3" name="Picture 2">
            <a:extLst>
              <a:ext uri="{FF2B5EF4-FFF2-40B4-BE49-F238E27FC236}">
                <a16:creationId xmlns:a16="http://schemas.microsoft.com/office/drawing/2014/main" id="{CD63B4B2-24FE-B844-634C-5AD533E4CFA6}"/>
              </a:ext>
            </a:extLst>
          </p:cNvPr>
          <p:cNvPicPr>
            <a:picLocks noChangeAspect="1"/>
          </p:cNvPicPr>
          <p:nvPr userDrawn="1"/>
        </p:nvPicPr>
        <p:blipFill>
          <a:blip r:embed="rId4"/>
          <a:stretch>
            <a:fillRect/>
          </a:stretch>
        </p:blipFill>
        <p:spPr>
          <a:xfrm>
            <a:off x="7798754" y="274677"/>
            <a:ext cx="1073439" cy="1074433"/>
          </a:xfrm>
          <a:prstGeom prst="rect">
            <a:avLst/>
          </a:prstGeom>
        </p:spPr>
      </p:pic>
      <p:pic>
        <p:nvPicPr>
          <p:cNvPr id="5" name="Picture 4">
            <a:extLst>
              <a:ext uri="{FF2B5EF4-FFF2-40B4-BE49-F238E27FC236}">
                <a16:creationId xmlns:a16="http://schemas.microsoft.com/office/drawing/2014/main" id="{07C66ACA-8B54-6492-29D9-C308B703C0DD}"/>
              </a:ext>
            </a:extLst>
          </p:cNvPr>
          <p:cNvPicPr>
            <a:picLocks noChangeAspect="1"/>
          </p:cNvPicPr>
          <p:nvPr userDrawn="1"/>
        </p:nvPicPr>
        <p:blipFill>
          <a:blip r:embed="rId5"/>
          <a:stretch>
            <a:fillRect/>
          </a:stretch>
        </p:blipFill>
        <p:spPr>
          <a:xfrm>
            <a:off x="337336" y="2288117"/>
            <a:ext cx="7543800" cy="4079748"/>
          </a:xfrm>
          <a:prstGeom prst="rect">
            <a:avLst/>
          </a:prstGeom>
        </p:spPr>
      </p:pic>
    </p:spTree>
    <p:extLst>
      <p:ext uri="{BB962C8B-B14F-4D97-AF65-F5344CB8AC3E}">
        <p14:creationId xmlns:p14="http://schemas.microsoft.com/office/powerpoint/2010/main" val="244850192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 Cont  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hasCustomPrompt="1"/>
          </p:nvPr>
        </p:nvSpPr>
        <p:spPr>
          <a:xfrm>
            <a:off x="381000" y="209744"/>
            <a:ext cx="8382000" cy="533894"/>
          </a:xfrm>
          <a:prstGeom prst="rect">
            <a:avLst/>
          </a:prstGeom>
        </p:spPr>
        <p:txBody>
          <a:bodyPr lIns="0" tIns="0" rIns="0" bIns="0"/>
          <a:lstStyle>
            <a:lvl1pPr>
              <a:defRPr sz="2797" b="1">
                <a:solidFill>
                  <a:srgbClr val="5549E8"/>
                </a:solidFill>
              </a:defRPr>
            </a:lvl1pPr>
          </a:lstStyle>
          <a:p>
            <a:r>
              <a:rPr lang="en-US"/>
              <a:t>Click to edit Master title style</a:t>
            </a:r>
          </a:p>
        </p:txBody>
      </p:sp>
      <p:pic>
        <p:nvPicPr>
          <p:cNvPr id="6" name="Picture 23">
            <a:extLst>
              <a:ext uri="{FF2B5EF4-FFF2-40B4-BE49-F238E27FC236}">
                <a16:creationId xmlns:a16="http://schemas.microsoft.com/office/drawing/2014/main" id="{D9442BE9-B2DA-0842-BF6E-089097E4EE26}"/>
              </a:ext>
            </a:extLst>
          </p:cNvPr>
          <p:cNvPicPr>
            <a:picLocks noChangeAspect="1"/>
          </p:cNvPicPr>
          <p:nvPr userDrawn="1"/>
        </p:nvPicPr>
        <p:blipFill>
          <a:blip r:embed="rId2" cstate="screen">
            <a:alphaModFix amt="40000"/>
            <a:extLst>
              <a:ext uri="{BEBA8EAE-BF5A-486C-A8C5-ECC9F3942E4B}">
                <a14:imgProps xmlns:a14="http://schemas.microsoft.com/office/drawing/2010/main">
                  <a14:imgLayer r:embed="rId3">
                    <a14:imgEffect>
                      <a14:brightnessContrast bright="-59000"/>
                    </a14:imgEffect>
                  </a14:imgLayer>
                </a14:imgProps>
              </a:ext>
              <a:ext uri="{28A0092B-C50C-407E-A947-70E740481C1C}">
                <a14:useLocalDpi xmlns:a14="http://schemas.microsoft.com/office/drawing/2010/main"/>
              </a:ext>
            </a:extLst>
          </a:blip>
          <a:stretch>
            <a:fillRect/>
          </a:stretch>
        </p:blipFill>
        <p:spPr>
          <a:xfrm>
            <a:off x="8236269" y="4947735"/>
            <a:ext cx="526732" cy="95080"/>
          </a:xfrm>
          <a:prstGeom prst="rect">
            <a:avLst/>
          </a:prstGeom>
          <a:effectLst/>
        </p:spPr>
      </p:pic>
      <p:sp>
        <p:nvSpPr>
          <p:cNvPr id="7" name="TextBox 6">
            <a:extLst>
              <a:ext uri="{FF2B5EF4-FFF2-40B4-BE49-F238E27FC236}">
                <a16:creationId xmlns:a16="http://schemas.microsoft.com/office/drawing/2014/main" id="{8E8D4790-41DC-4621-987E-7603AA89234C}"/>
              </a:ext>
            </a:extLst>
          </p:cNvPr>
          <p:cNvSpPr txBox="1"/>
          <p:nvPr userDrawn="1"/>
        </p:nvSpPr>
        <p:spPr>
          <a:xfrm>
            <a:off x="381002" y="4967852"/>
            <a:ext cx="3667671" cy="76944"/>
          </a:xfrm>
          <a:prstGeom prst="rect">
            <a:avLst/>
          </a:prstGeom>
          <a:noFill/>
        </p:spPr>
        <p:txBody>
          <a:bodyPr wrap="none" lIns="0" tIns="0" rIns="0" bIns="0" rtlCol="0">
            <a:spAutoFit/>
          </a:bodyPr>
          <a:lstStyle/>
          <a:p>
            <a:pPr>
              <a:lnSpc>
                <a:spcPct val="100000"/>
              </a:lnSpc>
            </a:pPr>
            <a:r>
              <a:rPr lang="en-US" sz="500" spc="0">
                <a:solidFill>
                  <a:srgbClr val="ADADAD"/>
                </a:solidFill>
                <a:latin typeface="+mn-lt"/>
              </a:rPr>
              <a:t>© 202</a:t>
            </a:r>
            <a:r>
              <a:rPr lang="ru-RU" sz="500" spc="0">
                <a:solidFill>
                  <a:srgbClr val="ADADAD"/>
                </a:solidFill>
                <a:latin typeface="+mn-lt"/>
              </a:rPr>
              <a:t>3</a:t>
            </a:r>
            <a:r>
              <a:rPr lang="en-US" sz="500" spc="0">
                <a:solidFill>
                  <a:srgbClr val="ADADAD"/>
                </a:solidFill>
                <a:latin typeface="+mn-lt"/>
              </a:rPr>
              <a:t> Veeam Software. Confidential information. All rights reserved. All trademarks are the property of their respective owners.</a:t>
            </a:r>
          </a:p>
        </p:txBody>
      </p:sp>
      <p:sp>
        <p:nvSpPr>
          <p:cNvPr id="4" name="Content Placeholder 2">
            <a:extLst>
              <a:ext uri="{FF2B5EF4-FFF2-40B4-BE49-F238E27FC236}">
                <a16:creationId xmlns:a16="http://schemas.microsoft.com/office/drawing/2014/main" id="{81753C7A-5E25-9BB9-5B22-B0EB00593063}"/>
              </a:ext>
            </a:extLst>
          </p:cNvPr>
          <p:cNvSpPr>
            <a:spLocks noGrp="1"/>
          </p:cNvSpPr>
          <p:nvPr>
            <p:ph idx="1" hasCustomPrompt="1"/>
          </p:nvPr>
        </p:nvSpPr>
        <p:spPr>
          <a:xfrm>
            <a:off x="381000" y="1061438"/>
            <a:ext cx="8382000" cy="3724540"/>
          </a:xfrm>
          <a:prstGeom prst="rect">
            <a:avLst/>
          </a:prstGeom>
        </p:spPr>
        <p:txBody>
          <a:bodyPr lIns="0" tIns="0">
            <a:noAutofit/>
          </a:bodyPr>
          <a:lstStyle>
            <a:lvl1pPr marL="0" indent="0">
              <a:lnSpc>
                <a:spcPct val="100000"/>
              </a:lnSpc>
              <a:buNone/>
              <a:defRPr sz="1399" b="0">
                <a:solidFill>
                  <a:srgbClr val="49515F"/>
                </a:solidFill>
              </a:defRPr>
            </a:lvl1pPr>
            <a:lvl2pPr>
              <a:lnSpc>
                <a:spcPct val="100000"/>
              </a:lnSpc>
              <a:defRPr sz="1399">
                <a:solidFill>
                  <a:srgbClr val="49515F"/>
                </a:solidFill>
              </a:defRPr>
            </a:lvl2pPr>
            <a:lvl3pPr>
              <a:lnSpc>
                <a:spcPct val="100000"/>
              </a:lnSpc>
              <a:defRPr sz="1399">
                <a:solidFill>
                  <a:srgbClr val="49515F"/>
                </a:solidFill>
              </a:defRPr>
            </a:lvl3pPr>
            <a:lvl4pPr>
              <a:lnSpc>
                <a:spcPct val="100000"/>
              </a:lnSpc>
              <a:defRPr sz="1399">
                <a:solidFill>
                  <a:srgbClr val="49515F"/>
                </a:solidFill>
              </a:defRPr>
            </a:lvl4pPr>
            <a:lvl5pPr>
              <a:defRPr>
                <a:solidFill>
                  <a:schemeClr val="bg2">
                    <a:lumMod val="50000"/>
                  </a:schemeClr>
                </a:solidFill>
              </a:defRPr>
            </a:lvl5pPr>
          </a:lstStyle>
          <a:p>
            <a:pPr lvl="0"/>
            <a:r>
              <a:rPr lang="en-US"/>
              <a:t>Subtitle</a:t>
            </a:r>
          </a:p>
          <a:p>
            <a:pPr lvl="1"/>
            <a:r>
              <a:rPr lang="en-US"/>
              <a:t>First level bullet goes here.</a:t>
            </a:r>
          </a:p>
          <a:p>
            <a:pPr lvl="2"/>
            <a:r>
              <a:rPr lang="en-US"/>
              <a:t>Second level</a:t>
            </a:r>
          </a:p>
          <a:p>
            <a:pPr lvl="3"/>
            <a:r>
              <a:rPr lang="en-US"/>
              <a:t>Third level</a:t>
            </a:r>
          </a:p>
        </p:txBody>
      </p:sp>
    </p:spTree>
    <p:extLst>
      <p:ext uri="{BB962C8B-B14F-4D97-AF65-F5344CB8AC3E}">
        <p14:creationId xmlns:p14="http://schemas.microsoft.com/office/powerpoint/2010/main" val="182225912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Ending slide ">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A1F7C6B-E0AD-27D0-0078-ED32410F96F2}"/>
              </a:ext>
            </a:extLst>
          </p:cNvPr>
          <p:cNvPicPr>
            <a:picLocks noChangeAspect="1"/>
          </p:cNvPicPr>
          <p:nvPr userDrawn="1"/>
        </p:nvPicPr>
        <p:blipFill rotWithShape="1">
          <a:blip r:embed="rId2"/>
          <a:srcRect l="21598" r="-96" b="16335"/>
          <a:stretch/>
        </p:blipFill>
        <p:spPr>
          <a:xfrm flipV="1">
            <a:off x="-11180" y="-38994"/>
            <a:ext cx="9166358" cy="5187258"/>
          </a:xfrm>
          <a:prstGeom prst="rect">
            <a:avLst/>
          </a:prstGeom>
        </p:spPr>
      </p:pic>
      <p:pic>
        <p:nvPicPr>
          <p:cNvPr id="11" name="Picture 10">
            <a:extLst>
              <a:ext uri="{FF2B5EF4-FFF2-40B4-BE49-F238E27FC236}">
                <a16:creationId xmlns:a16="http://schemas.microsoft.com/office/drawing/2014/main" id="{0094C18C-90DD-0558-EB1D-135B9E167A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2311650">
            <a:off x="2407354" y="1492403"/>
            <a:ext cx="4641987" cy="4119893"/>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6" name="Text Placeholder 5"/>
          <p:cNvSpPr>
            <a:spLocks noGrp="1"/>
          </p:cNvSpPr>
          <p:nvPr>
            <p:ph type="body" sz="quarter" idx="10" hasCustomPrompt="1"/>
          </p:nvPr>
        </p:nvSpPr>
        <p:spPr>
          <a:xfrm>
            <a:off x="381002" y="2116931"/>
            <a:ext cx="8381999" cy="821942"/>
          </a:xfrm>
          <a:prstGeom prst="rect">
            <a:avLst/>
          </a:prstGeom>
        </p:spPr>
        <p:txBody>
          <a:bodyPr bIns="36000" anchor="ctr">
            <a:noAutofit/>
          </a:bodyPr>
          <a:lstStyle>
            <a:lvl1pPr marL="0" indent="0" algn="ctr">
              <a:lnSpc>
                <a:spcPct val="100000"/>
              </a:lnSpc>
              <a:spcBef>
                <a:spcPts val="0"/>
              </a:spcBef>
              <a:buNone/>
              <a:defRPr sz="3197" b="1" i="0" spc="0" baseline="0">
                <a:solidFill>
                  <a:schemeClr val="bg1"/>
                </a:solidFill>
                <a:latin typeface="+mn-lt"/>
              </a:defRPr>
            </a:lvl1pPr>
          </a:lstStyle>
          <a:p>
            <a:pPr lvl="0"/>
            <a:r>
              <a:rPr lang="en-US"/>
              <a:t>Thank you</a:t>
            </a:r>
          </a:p>
        </p:txBody>
      </p:sp>
      <p:pic>
        <p:nvPicPr>
          <p:cNvPr id="12" name="Graphic 11">
            <a:extLst>
              <a:ext uri="{FF2B5EF4-FFF2-40B4-BE49-F238E27FC236}">
                <a16:creationId xmlns:a16="http://schemas.microsoft.com/office/drawing/2014/main" id="{895748D4-DD0D-E941-951B-722260D27D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708297" y="3230973"/>
            <a:ext cx="1727404" cy="642754"/>
          </a:xfrm>
          <a:prstGeom prst="rect">
            <a:avLst/>
          </a:prstGeom>
        </p:spPr>
      </p:pic>
    </p:spTree>
    <p:extLst>
      <p:ext uri="{BB962C8B-B14F-4D97-AF65-F5344CB8AC3E}">
        <p14:creationId xmlns:p14="http://schemas.microsoft.com/office/powerpoint/2010/main" val="19559590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only DOTS">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B394093A-35F9-604C-913C-38C683FE00D2}"/>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pic>
        <p:nvPicPr>
          <p:cNvPr id="5" name="Graphic 4">
            <a:extLst>
              <a:ext uri="{FF2B5EF4-FFF2-40B4-BE49-F238E27FC236}">
                <a16:creationId xmlns:a16="http://schemas.microsoft.com/office/drawing/2014/main" id="{F7EB2DCD-F341-DF26-4BD3-F178C408DF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35333" y="4843576"/>
            <a:ext cx="733658" cy="304689"/>
          </a:xfrm>
          <a:prstGeom prst="rect">
            <a:avLst/>
          </a:prstGeom>
        </p:spPr>
      </p:pic>
      <p:sp>
        <p:nvSpPr>
          <p:cNvPr id="2" name="Title 1">
            <a:extLst>
              <a:ext uri="{FF2B5EF4-FFF2-40B4-BE49-F238E27FC236}">
                <a16:creationId xmlns:a16="http://schemas.microsoft.com/office/drawing/2014/main" id="{437E94EA-2A8C-2E37-7BD5-90CC91852FD8}"/>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tx2"/>
                </a:solidFill>
              </a:defRPr>
            </a:lvl1pPr>
          </a:lstStyle>
          <a:p>
            <a:r>
              <a:rPr lang="en-US"/>
              <a:t>Click to edit title</a:t>
            </a:r>
          </a:p>
        </p:txBody>
      </p:sp>
      <p:sp>
        <p:nvSpPr>
          <p:cNvPr id="3" name="Text Placeholder 2">
            <a:extLst>
              <a:ext uri="{FF2B5EF4-FFF2-40B4-BE49-F238E27FC236}">
                <a16:creationId xmlns:a16="http://schemas.microsoft.com/office/drawing/2014/main" id="{018A6245-1E1C-6637-E53F-FC0EA43B12F7}"/>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1711650480"/>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Blank_white">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C79C51B-6BA7-0053-FE01-EBB2D718001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218" t="25172" r="47011" b="19426"/>
          <a:stretch/>
        </p:blipFill>
        <p:spPr>
          <a:xfrm>
            <a:off x="5486391" y="0"/>
            <a:ext cx="3657610" cy="5148263"/>
          </a:xfrm>
          <a:prstGeom prst="rect">
            <a:avLst/>
          </a:prstGeom>
        </p:spPr>
      </p:pic>
      <p:sp>
        <p:nvSpPr>
          <p:cNvPr id="3" name="Freeform: Shape 12">
            <a:extLst>
              <a:ext uri="{FF2B5EF4-FFF2-40B4-BE49-F238E27FC236}">
                <a16:creationId xmlns:a16="http://schemas.microsoft.com/office/drawing/2014/main" id="{B831FE0A-8AE6-2FA1-3F9C-0ED47DC5FA29}"/>
              </a:ext>
            </a:extLst>
          </p:cNvPr>
          <p:cNvSpPr/>
          <p:nvPr userDrawn="1"/>
        </p:nvSpPr>
        <p:spPr bwMode="auto">
          <a:xfrm>
            <a:off x="4572001" y="2383"/>
            <a:ext cx="4580460" cy="5156200"/>
          </a:xfrm>
          <a:custGeom>
            <a:avLst/>
            <a:gdLst>
              <a:gd name="connsiteX0" fmla="*/ 536827 w 4064001"/>
              <a:gd name="connsiteY0" fmla="*/ 0 h 5143500"/>
              <a:gd name="connsiteX1" fmla="*/ 4064001 w 4064001"/>
              <a:gd name="connsiteY1" fmla="*/ 0 h 5143500"/>
              <a:gd name="connsiteX2" fmla="*/ 4064001 w 4064001"/>
              <a:gd name="connsiteY2" fmla="*/ 5143500 h 5143500"/>
              <a:gd name="connsiteX3" fmla="*/ 466903 w 4064001"/>
              <a:gd name="connsiteY3" fmla="*/ 5143500 h 5143500"/>
              <a:gd name="connsiteX4" fmla="*/ 405596 w 4064001"/>
              <a:gd name="connsiteY4" fmla="*/ 4998746 h 5143500"/>
              <a:gd name="connsiteX5" fmla="*/ 0 w 4064001"/>
              <a:gd name="connsiteY5" fmla="*/ 2654300 h 5143500"/>
              <a:gd name="connsiteX6" fmla="*/ 405596 w 4064001"/>
              <a:gd name="connsiteY6" fmla="*/ 309855 h 5143500"/>
              <a:gd name="connsiteX0" fmla="*/ 536827 w 4584701"/>
              <a:gd name="connsiteY0" fmla="*/ 0 h 5143500"/>
              <a:gd name="connsiteX1" fmla="*/ 4584701 w 4584701"/>
              <a:gd name="connsiteY1" fmla="*/ 0 h 5143500"/>
              <a:gd name="connsiteX2" fmla="*/ 4064001 w 4584701"/>
              <a:gd name="connsiteY2" fmla="*/ 5143500 h 5143500"/>
              <a:gd name="connsiteX3" fmla="*/ 466903 w 4584701"/>
              <a:gd name="connsiteY3" fmla="*/ 5143500 h 5143500"/>
              <a:gd name="connsiteX4" fmla="*/ 405596 w 4584701"/>
              <a:gd name="connsiteY4" fmla="*/ 4998746 h 5143500"/>
              <a:gd name="connsiteX5" fmla="*/ 0 w 4584701"/>
              <a:gd name="connsiteY5" fmla="*/ 2654300 h 5143500"/>
              <a:gd name="connsiteX6" fmla="*/ 405596 w 4584701"/>
              <a:gd name="connsiteY6" fmla="*/ 309855 h 5143500"/>
              <a:gd name="connsiteX7" fmla="*/ 536827 w 4584701"/>
              <a:gd name="connsiteY7" fmla="*/ 0 h 5143500"/>
              <a:gd name="connsiteX0" fmla="*/ 536827 w 4584701"/>
              <a:gd name="connsiteY0" fmla="*/ 0 h 5156200"/>
              <a:gd name="connsiteX1" fmla="*/ 4584701 w 4584701"/>
              <a:gd name="connsiteY1" fmla="*/ 0 h 5156200"/>
              <a:gd name="connsiteX2" fmla="*/ 4572001 w 4584701"/>
              <a:gd name="connsiteY2" fmla="*/ 5156200 h 5156200"/>
              <a:gd name="connsiteX3" fmla="*/ 466903 w 4584701"/>
              <a:gd name="connsiteY3" fmla="*/ 5143500 h 5156200"/>
              <a:gd name="connsiteX4" fmla="*/ 405596 w 4584701"/>
              <a:gd name="connsiteY4" fmla="*/ 4998746 h 5156200"/>
              <a:gd name="connsiteX5" fmla="*/ 0 w 4584701"/>
              <a:gd name="connsiteY5" fmla="*/ 2654300 h 5156200"/>
              <a:gd name="connsiteX6" fmla="*/ 405596 w 4584701"/>
              <a:gd name="connsiteY6" fmla="*/ 309855 h 5156200"/>
              <a:gd name="connsiteX7" fmla="*/ 536827 w 4584701"/>
              <a:gd name="connsiteY7" fmla="*/ 0 h 51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701" h="5156200">
                <a:moveTo>
                  <a:pt x="536827" y="0"/>
                </a:moveTo>
                <a:lnTo>
                  <a:pt x="4584701" y="0"/>
                </a:lnTo>
                <a:cubicBezTo>
                  <a:pt x="4580468" y="1718733"/>
                  <a:pt x="4576234" y="3437467"/>
                  <a:pt x="4572001" y="5156200"/>
                </a:cubicBezTo>
                <a:lnTo>
                  <a:pt x="466903" y="5143500"/>
                </a:lnTo>
                <a:lnTo>
                  <a:pt x="405596" y="4998746"/>
                </a:lnTo>
                <a:cubicBezTo>
                  <a:pt x="149524" y="4329510"/>
                  <a:pt x="0" y="3522736"/>
                  <a:pt x="0" y="2654300"/>
                </a:cubicBezTo>
                <a:cubicBezTo>
                  <a:pt x="0" y="1785865"/>
                  <a:pt x="149524" y="979090"/>
                  <a:pt x="405596" y="309855"/>
                </a:cubicBezTo>
                <a:lnTo>
                  <a:pt x="536827" y="0"/>
                </a:lnTo>
                <a:close/>
              </a:path>
            </a:pathLst>
          </a:custGeom>
          <a:gradFill flip="none" rotWithShape="1">
            <a:gsLst>
              <a:gs pos="0">
                <a:srgbClr val="4127CC"/>
              </a:gs>
              <a:gs pos="100000">
                <a:srgbClr val="253AFE"/>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70" tIns="45636" rIns="45636" bIns="91270" numCol="1" spcCol="0" rtlCol="0" fromWordArt="0" anchor="ctr" anchorCtr="0" forceAA="0" compatLnSpc="1">
            <a:prstTxWarp prst="textNoShape">
              <a:avLst/>
            </a:prstTxWarp>
            <a:noAutofit/>
          </a:bodyPr>
          <a:lstStyle/>
          <a:p>
            <a:pPr algn="ctr" defTabSz="912408" fontAlgn="base">
              <a:spcBef>
                <a:spcPct val="0"/>
              </a:spcBef>
              <a:spcAft>
                <a:spcPct val="0"/>
              </a:spcAft>
            </a:pPr>
            <a:endParaRPr lang="en-US" sz="1348">
              <a:gradFill>
                <a:gsLst>
                  <a:gs pos="0">
                    <a:srgbClr val="FFFFFF"/>
                  </a:gs>
                  <a:gs pos="100000">
                    <a:srgbClr val="FFFFFF"/>
                  </a:gs>
                </a:gsLst>
                <a:lin ang="5400000" scaled="0"/>
              </a:gradFill>
              <a:latin typeface="+mj-lt"/>
              <a:cs typeface="Segoe UI" pitchFamily="34" charset="0"/>
            </a:endParaRPr>
          </a:p>
        </p:txBody>
      </p:sp>
      <p:pic>
        <p:nvPicPr>
          <p:cNvPr id="5" name="Graphic 4">
            <a:extLst>
              <a:ext uri="{FF2B5EF4-FFF2-40B4-BE49-F238E27FC236}">
                <a16:creationId xmlns:a16="http://schemas.microsoft.com/office/drawing/2014/main" id="{394713DB-0352-933C-5AC2-D6C0D5B340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3" y="4846008"/>
            <a:ext cx="733658" cy="304971"/>
          </a:xfrm>
          <a:prstGeom prst="rect">
            <a:avLst/>
          </a:prstGeom>
        </p:spPr>
      </p:pic>
      <p:sp>
        <p:nvSpPr>
          <p:cNvPr id="8" name="TextBox 7">
            <a:extLst>
              <a:ext uri="{FF2B5EF4-FFF2-40B4-BE49-F238E27FC236}">
                <a16:creationId xmlns:a16="http://schemas.microsoft.com/office/drawing/2014/main" id="{664963E3-FBC7-1701-176C-8F67F50F6B4D}"/>
              </a:ext>
            </a:extLst>
          </p:cNvPr>
          <p:cNvSpPr txBox="1"/>
          <p:nvPr userDrawn="1"/>
        </p:nvSpPr>
        <p:spPr>
          <a:xfrm>
            <a:off x="263214"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65000"/>
                  </a:schemeClr>
                </a:solidFill>
                <a:latin typeface="+mn-lt"/>
              </a:rPr>
              <a:t>© 2023 Kasten by Veeam. All rights reserved. All trademarks are the property of their respective owners.</a:t>
            </a:r>
          </a:p>
        </p:txBody>
      </p:sp>
      <p:sp>
        <p:nvSpPr>
          <p:cNvPr id="11" name="Title 1">
            <a:extLst>
              <a:ext uri="{FF2B5EF4-FFF2-40B4-BE49-F238E27FC236}">
                <a16:creationId xmlns:a16="http://schemas.microsoft.com/office/drawing/2014/main" id="{4AFFC934-9785-1693-505D-29126384D8A5}"/>
              </a:ext>
            </a:extLst>
          </p:cNvPr>
          <p:cNvSpPr>
            <a:spLocks noGrp="1"/>
          </p:cNvSpPr>
          <p:nvPr>
            <p:ph type="title" hasCustomPrompt="1"/>
          </p:nvPr>
        </p:nvSpPr>
        <p:spPr>
          <a:xfrm>
            <a:off x="380999" y="341893"/>
            <a:ext cx="8382000" cy="380607"/>
          </a:xfrm>
          <a:prstGeom prst="rect">
            <a:avLst/>
          </a:prstGeom>
        </p:spPr>
        <p:txBody>
          <a:bodyPr lIns="0" tIns="0" rIns="0" bIns="0"/>
          <a:lstStyle>
            <a:lvl1pPr>
              <a:defRPr sz="2398" b="1">
                <a:solidFill>
                  <a:schemeClr val="tx2"/>
                </a:solidFill>
              </a:defRPr>
            </a:lvl1pPr>
          </a:lstStyle>
          <a:p>
            <a:r>
              <a:rPr lang="en-US"/>
              <a:t>Click to edit title</a:t>
            </a:r>
          </a:p>
        </p:txBody>
      </p:sp>
      <p:sp>
        <p:nvSpPr>
          <p:cNvPr id="12" name="Text Placeholder 2">
            <a:extLst>
              <a:ext uri="{FF2B5EF4-FFF2-40B4-BE49-F238E27FC236}">
                <a16:creationId xmlns:a16="http://schemas.microsoft.com/office/drawing/2014/main" id="{13D0CA5F-6A61-7834-98A2-F0466FF19325}"/>
              </a:ext>
            </a:extLst>
          </p:cNvPr>
          <p:cNvSpPr>
            <a:spLocks noGrp="1"/>
          </p:cNvSpPr>
          <p:nvPr>
            <p:ph type="body" sz="quarter" idx="10" hasCustomPrompt="1"/>
          </p:nvPr>
        </p:nvSpPr>
        <p:spPr>
          <a:xfrm>
            <a:off x="381002" y="722501"/>
            <a:ext cx="8381999" cy="320972"/>
          </a:xfrm>
          <a:prstGeom prst="rect">
            <a:avLst/>
          </a:prstGeom>
        </p:spPr>
        <p:txBody>
          <a:bodyPr lIns="0" tIns="36000" rIns="0" bIns="0"/>
          <a:lstStyle>
            <a:lvl1pPr marL="0" indent="0">
              <a:buNone/>
              <a:defRPr sz="1599">
                <a:solidFill>
                  <a:schemeClr val="accent6"/>
                </a:solidFill>
              </a:defRPr>
            </a:lvl1pPr>
            <a:lvl5pPr marL="1111404" indent="0">
              <a:buNone/>
              <a:defRPr/>
            </a:lvl5pPr>
          </a:lstStyle>
          <a:p>
            <a:pPr lvl="0"/>
            <a:r>
              <a:rPr lang="en-GB"/>
              <a:t>Click to edit subtitle</a:t>
            </a:r>
            <a:endParaRPr lang="en-FR"/>
          </a:p>
        </p:txBody>
      </p:sp>
    </p:spTree>
    <p:extLst>
      <p:ext uri="{BB962C8B-B14F-4D97-AF65-F5344CB8AC3E}">
        <p14:creationId xmlns:p14="http://schemas.microsoft.com/office/powerpoint/2010/main" val="30943081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1666 -0.00046 L 3.125E-6 -7.40741E-7 " pathEditMode="relative" rAng="0" ptsTypes="AA">
                                      <p:cBhvr>
                                        <p:cTn id="9" dur="500" fill="hold"/>
                                        <p:tgtEl>
                                          <p:spTgt spid="3"/>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Dvider Purple">
    <p:bg>
      <p:bgPr>
        <a:solidFill>
          <a:srgbClr val="0A2F5B"/>
        </a:solidFill>
        <a:effectLst/>
      </p:bgPr>
    </p:bg>
    <p:spTree>
      <p:nvGrpSpPr>
        <p:cNvPr id="1" name=""/>
        <p:cNvGrpSpPr/>
        <p:nvPr/>
      </p:nvGrpSpPr>
      <p:grpSpPr>
        <a:xfrm>
          <a:off x="0" y="0"/>
          <a:ext cx="0" cy="0"/>
          <a:chOff x="0" y="0"/>
          <a:chExt cx="0" cy="0"/>
        </a:xfrm>
      </p:grpSpPr>
      <p:sp>
        <p:nvSpPr>
          <p:cNvPr id="5" name="Round Same-side Corner of Rectangle 1">
            <a:extLst>
              <a:ext uri="{FF2B5EF4-FFF2-40B4-BE49-F238E27FC236}">
                <a16:creationId xmlns:a16="http://schemas.microsoft.com/office/drawing/2014/main" id="{EC850F98-C9B3-A888-1C77-76A96C6DBDFA}"/>
              </a:ext>
            </a:extLst>
          </p:cNvPr>
          <p:cNvSpPr/>
          <p:nvPr userDrawn="1"/>
        </p:nvSpPr>
        <p:spPr bwMode="auto">
          <a:xfrm rot="5400000">
            <a:off x="1997866" y="-1997869"/>
            <a:ext cx="5148265" cy="9144006"/>
          </a:xfrm>
          <a:prstGeom prst="rect">
            <a:avLst/>
          </a:prstGeom>
          <a:gradFill>
            <a:gsLst>
              <a:gs pos="69000">
                <a:srgbClr val="5547E8"/>
              </a:gs>
              <a:gs pos="58040">
                <a:srgbClr val="5547E8"/>
              </a:gs>
              <a:gs pos="44000">
                <a:srgbClr val="5547E8"/>
              </a:gs>
              <a:gs pos="100000">
                <a:srgbClr val="3F2698"/>
              </a:gs>
              <a:gs pos="0">
                <a:srgbClr val="3F2698"/>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a:solidFill>
                <a:srgbClr val="554AE8"/>
              </a:solidFill>
              <a:latin typeface="+mj-lt"/>
              <a:ea typeface="Segoe UI" pitchFamily="34" charset="0"/>
              <a:cs typeface="Segoe UI" pitchFamily="34" charset="0"/>
            </a:endParaRPr>
          </a:p>
        </p:txBody>
      </p:sp>
      <p:pic>
        <p:nvPicPr>
          <p:cNvPr id="6" name="Graphic 5">
            <a:extLst>
              <a:ext uri="{FF2B5EF4-FFF2-40B4-BE49-F238E27FC236}">
                <a16:creationId xmlns:a16="http://schemas.microsoft.com/office/drawing/2014/main" id="{626975C1-981F-F7B8-6EEE-AD2B7F89945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4762" b="23212"/>
          <a:stretch/>
        </p:blipFill>
        <p:spPr>
          <a:xfrm>
            <a:off x="1964605" y="-1"/>
            <a:ext cx="5883037" cy="5148264"/>
          </a:xfrm>
          <a:prstGeom prst="rect">
            <a:avLst/>
          </a:prstGeom>
        </p:spPr>
      </p:pic>
      <p:sp>
        <p:nvSpPr>
          <p:cNvPr id="2" name="Text Placeholder 5">
            <a:extLst>
              <a:ext uri="{FF2B5EF4-FFF2-40B4-BE49-F238E27FC236}">
                <a16:creationId xmlns:a16="http://schemas.microsoft.com/office/drawing/2014/main" id="{30E9FD74-7691-1CDA-5B14-9AB5950C2326}"/>
              </a:ext>
            </a:extLst>
          </p:cNvPr>
          <p:cNvSpPr>
            <a:spLocks noGrp="1"/>
          </p:cNvSpPr>
          <p:nvPr>
            <p:ph type="body" sz="quarter" idx="10" hasCustomPrompt="1"/>
          </p:nvPr>
        </p:nvSpPr>
        <p:spPr>
          <a:xfrm>
            <a:off x="395289" y="2158249"/>
            <a:ext cx="8367712" cy="831767"/>
          </a:xfrm>
          <a:prstGeom prst="rect">
            <a:avLst/>
          </a:prstGeom>
        </p:spPr>
        <p:txBody>
          <a:bodyPr lIns="0" anchor="ctr">
            <a:noAutofit/>
          </a:bodyPr>
          <a:lstStyle>
            <a:lvl1pPr marL="0" indent="0" algn="ctr">
              <a:lnSpc>
                <a:spcPct val="100000"/>
              </a:lnSpc>
              <a:spcBef>
                <a:spcPts val="0"/>
              </a:spcBef>
              <a:buNone/>
              <a:defRPr sz="3600" b="1" i="0" spc="0" baseline="0">
                <a:solidFill>
                  <a:schemeClr val="bg1"/>
                </a:solidFill>
                <a:latin typeface="+mn-lt"/>
              </a:defRPr>
            </a:lvl1pPr>
          </a:lstStyle>
          <a:p>
            <a:pPr lvl="0"/>
            <a:r>
              <a:rPr lang="en-US"/>
              <a:t>Click to edit divider title</a:t>
            </a:r>
          </a:p>
        </p:txBody>
      </p:sp>
    </p:spTree>
    <p:extLst>
      <p:ext uri="{BB962C8B-B14F-4D97-AF65-F5344CB8AC3E}">
        <p14:creationId xmlns:p14="http://schemas.microsoft.com/office/powerpoint/2010/main" val="1494856859"/>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xt decor 3">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B5AAD6B4-E718-9949-8FF9-D087F64C4A13}"/>
              </a:ext>
            </a:extLst>
          </p:cNvPr>
          <p:cNvSpPr>
            <a:spLocks noGrp="1"/>
          </p:cNvSpPr>
          <p:nvPr>
            <p:ph type="title"/>
          </p:nvPr>
        </p:nvSpPr>
        <p:spPr>
          <a:xfrm>
            <a:off x="381000" y="189127"/>
            <a:ext cx="6858000" cy="428524"/>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12" name="Content Placeholder 3">
            <a:extLst>
              <a:ext uri="{FF2B5EF4-FFF2-40B4-BE49-F238E27FC236}">
                <a16:creationId xmlns:a16="http://schemas.microsoft.com/office/drawing/2014/main" id="{434B1542-8600-7449-A3B0-622845EE326B}"/>
              </a:ext>
            </a:extLst>
          </p:cNvPr>
          <p:cNvSpPr>
            <a:spLocks noGrp="1"/>
          </p:cNvSpPr>
          <p:nvPr>
            <p:ph sz="half" idx="13"/>
          </p:nvPr>
        </p:nvSpPr>
        <p:spPr>
          <a:xfrm>
            <a:off x="377826" y="1113682"/>
            <a:ext cx="8385174" cy="3519010"/>
          </a:xfrm>
          <a:prstGeom prst="rect">
            <a:avLst/>
          </a:prstGeom>
        </p:spPr>
        <p:txBody>
          <a:bodyPr lIns="0" tIns="0" rIns="0" bIns="0"/>
          <a:lstStyle>
            <a:lvl1pPr>
              <a:spcBef>
                <a:spcPts val="0"/>
              </a:spcBef>
              <a:spcAft>
                <a:spcPts val="700"/>
              </a:spcAft>
              <a:buClr>
                <a:schemeClr val="accent2"/>
              </a:buClr>
              <a:defRPr sz="1600">
                <a:solidFill>
                  <a:srgbClr val="302E47"/>
                </a:solidFill>
              </a:defRPr>
            </a:lvl1pPr>
            <a:lvl2pPr marL="180000" indent="-180000">
              <a:spcBef>
                <a:spcPts val="0"/>
              </a:spcBef>
              <a:spcAft>
                <a:spcPts val="300"/>
              </a:spcAft>
              <a:buClr>
                <a:schemeClr val="accent4"/>
              </a:buClr>
              <a:buSzPct val="100000"/>
              <a:defRPr sz="1600">
                <a:solidFill>
                  <a:srgbClr val="302E47"/>
                </a:solidFill>
              </a:defRPr>
            </a:lvl2pPr>
            <a:lvl3pPr marL="360000" indent="-180000">
              <a:spcBef>
                <a:spcPts val="0"/>
              </a:spcBef>
              <a:spcAft>
                <a:spcPts val="300"/>
              </a:spcAft>
              <a:buClr>
                <a:schemeClr val="accent4"/>
              </a:buClr>
              <a:buSzPct val="100000"/>
              <a:defRPr sz="1600">
                <a:solidFill>
                  <a:srgbClr val="302E47"/>
                </a:solidFill>
              </a:defRPr>
            </a:lvl3pPr>
            <a:lvl4pPr marL="540000" indent="-180000">
              <a:spcBef>
                <a:spcPts val="0"/>
              </a:spcBef>
              <a:spcAft>
                <a:spcPts val="300"/>
              </a:spcAft>
              <a:buClr>
                <a:schemeClr val="accent4"/>
              </a:buClr>
              <a:defRPr sz="1600">
                <a:solidFill>
                  <a:srgbClr val="302E47"/>
                </a:solidFill>
              </a:defRPr>
            </a:lvl4pPr>
            <a:lvl5pPr>
              <a:spcBef>
                <a:spcPts val="0"/>
              </a:spcBef>
              <a:buClr>
                <a:schemeClr val="accent2"/>
              </a:buClr>
              <a:defRPr sz="1600">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2" name="TextBox 1">
            <a:extLst>
              <a:ext uri="{FF2B5EF4-FFF2-40B4-BE49-F238E27FC236}">
                <a16:creationId xmlns:a16="http://schemas.microsoft.com/office/drawing/2014/main" id="{58F1BAFE-BB41-9AEF-1441-DD0EE546DD89}"/>
              </a:ext>
            </a:extLst>
          </p:cNvPr>
          <p:cNvSpPr txBox="1"/>
          <p:nvPr userDrawn="1"/>
        </p:nvSpPr>
        <p:spPr>
          <a:xfrm>
            <a:off x="6804212" y="-143568"/>
            <a:ext cx="0" cy="0"/>
          </a:xfrm>
          <a:prstGeom prst="rect">
            <a:avLst/>
          </a:prstGeom>
          <a:noFill/>
        </p:spPr>
        <p:txBody>
          <a:bodyPr wrap="none" lIns="45720" tIns="0" rIns="45720" bIns="0" rtlCol="0" anchor="t" anchorCtr="0">
            <a:noAutofit/>
          </a:bodyPr>
          <a:lstStyle/>
          <a:p>
            <a:pPr marL="137160" indent="-137160" algn="l">
              <a:lnSpc>
                <a:spcPct val="90000"/>
              </a:lnSpc>
              <a:spcBef>
                <a:spcPts val="300"/>
              </a:spcBef>
              <a:spcAft>
                <a:spcPts val="300"/>
              </a:spcAft>
              <a:buClr>
                <a:schemeClr val="accent3"/>
              </a:buClr>
              <a:buFont typeface="Arial" panose="020B0604020202020204" pitchFamily="34" charset="0"/>
              <a:buChar char="•"/>
            </a:pPr>
            <a:endParaRPr lang="en-US" sz="1400"/>
          </a:p>
        </p:txBody>
      </p:sp>
      <p:pic>
        <p:nvPicPr>
          <p:cNvPr id="9" name="Рисунок 4">
            <a:extLst>
              <a:ext uri="{FF2B5EF4-FFF2-40B4-BE49-F238E27FC236}">
                <a16:creationId xmlns:a16="http://schemas.microsoft.com/office/drawing/2014/main" id="{5530A7F5-3D05-9A54-00D8-169D1838322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pic>
        <p:nvPicPr>
          <p:cNvPr id="8" name="Graphic 7">
            <a:extLst>
              <a:ext uri="{FF2B5EF4-FFF2-40B4-BE49-F238E27FC236}">
                <a16:creationId xmlns:a16="http://schemas.microsoft.com/office/drawing/2014/main" id="{BFD74ECD-7174-B14E-92E0-0293D91101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0" name="TextBox 9">
            <a:extLst>
              <a:ext uri="{FF2B5EF4-FFF2-40B4-BE49-F238E27FC236}">
                <a16:creationId xmlns:a16="http://schemas.microsoft.com/office/drawing/2014/main" id="{F03D3A89-B2A2-6E4E-9B1C-9B775773526B}"/>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532070294"/>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
  <p:cSld name="Title ">
    <p:spTree>
      <p:nvGrpSpPr>
        <p:cNvPr id="1" name="Shape 401"/>
        <p:cNvGrpSpPr/>
        <p:nvPr/>
      </p:nvGrpSpPr>
      <p:grpSpPr>
        <a:xfrm>
          <a:off x="0" y="0"/>
          <a:ext cx="0" cy="0"/>
          <a:chOff x="0" y="0"/>
          <a:chExt cx="0" cy="0"/>
        </a:xfrm>
      </p:grpSpPr>
      <p:grpSp>
        <p:nvGrpSpPr>
          <p:cNvPr id="402" name="Google Shape;402;p68"/>
          <p:cNvGrpSpPr/>
          <p:nvPr/>
        </p:nvGrpSpPr>
        <p:grpSpPr>
          <a:xfrm>
            <a:off x="7908609" y="4800074"/>
            <a:ext cx="854392" cy="270373"/>
            <a:chOff x="2809874" y="2046922"/>
            <a:chExt cx="3530917" cy="1116330"/>
          </a:xfrm>
        </p:grpSpPr>
        <p:grpSp>
          <p:nvGrpSpPr>
            <p:cNvPr id="403" name="Google Shape;403;p68"/>
            <p:cNvGrpSpPr/>
            <p:nvPr/>
          </p:nvGrpSpPr>
          <p:grpSpPr>
            <a:xfrm>
              <a:off x="2809874" y="2046922"/>
              <a:ext cx="3530917" cy="826769"/>
              <a:chOff x="2809874" y="2046922"/>
              <a:chExt cx="3530917" cy="826769"/>
            </a:xfrm>
          </p:grpSpPr>
          <p:grpSp>
            <p:nvGrpSpPr>
              <p:cNvPr id="404" name="Google Shape;404;p68"/>
              <p:cNvGrpSpPr/>
              <p:nvPr/>
            </p:nvGrpSpPr>
            <p:grpSpPr>
              <a:xfrm>
                <a:off x="2809874" y="2046922"/>
                <a:ext cx="1110615" cy="826769"/>
                <a:chOff x="2809874" y="2046922"/>
                <a:chExt cx="1110615" cy="826769"/>
              </a:xfrm>
            </p:grpSpPr>
            <p:sp>
              <p:nvSpPr>
                <p:cNvPr id="405" name="Google Shape;405;p68"/>
                <p:cNvSpPr/>
                <p:nvPr/>
              </p:nvSpPr>
              <p:spPr>
                <a:xfrm>
                  <a:off x="2809874" y="2046922"/>
                  <a:ext cx="171450" cy="824864"/>
                </a:xfrm>
                <a:custGeom>
                  <a:avLst/>
                  <a:gdLst/>
                  <a:ahLst/>
                  <a:cxnLst/>
                  <a:rect l="l" t="t" r="r" b="b"/>
                  <a:pathLst>
                    <a:path w="171450" h="824864" extrusionOk="0">
                      <a:moveTo>
                        <a:pt x="122873" y="824865"/>
                      </a:moveTo>
                      <a:lnTo>
                        <a:pt x="48578" y="824865"/>
                      </a:lnTo>
                      <a:cubicBezTo>
                        <a:pt x="21908" y="824865"/>
                        <a:pt x="0" y="802958"/>
                        <a:pt x="0" y="776288"/>
                      </a:cubicBezTo>
                      <a:lnTo>
                        <a:pt x="0" y="48578"/>
                      </a:lnTo>
                      <a:cubicBezTo>
                        <a:pt x="0" y="21907"/>
                        <a:pt x="20955" y="0"/>
                        <a:pt x="48578" y="0"/>
                      </a:cubicBezTo>
                      <a:lnTo>
                        <a:pt x="122873" y="0"/>
                      </a:lnTo>
                      <a:cubicBezTo>
                        <a:pt x="149543" y="0"/>
                        <a:pt x="171450" y="20955"/>
                        <a:pt x="171450" y="48578"/>
                      </a:cubicBezTo>
                      <a:lnTo>
                        <a:pt x="171450" y="776288"/>
                      </a:lnTo>
                      <a:cubicBezTo>
                        <a:pt x="170498" y="802958"/>
                        <a:pt x="149543" y="824865"/>
                        <a:pt x="122873" y="82486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grpSp>
              <p:nvGrpSpPr>
                <p:cNvPr id="406" name="Google Shape;406;p68"/>
                <p:cNvGrpSpPr/>
                <p:nvPr/>
              </p:nvGrpSpPr>
              <p:grpSpPr>
                <a:xfrm>
                  <a:off x="2995373" y="2051685"/>
                  <a:ext cx="925116" cy="822006"/>
                  <a:chOff x="2995373" y="2051685"/>
                  <a:chExt cx="925116" cy="822006"/>
                </a:xfrm>
              </p:grpSpPr>
              <p:sp>
                <p:nvSpPr>
                  <p:cNvPr id="407" name="Google Shape;407;p68"/>
                  <p:cNvSpPr/>
                  <p:nvPr/>
                </p:nvSpPr>
                <p:spPr>
                  <a:xfrm>
                    <a:off x="3234689" y="2051685"/>
                    <a:ext cx="685800" cy="403859"/>
                  </a:xfrm>
                  <a:custGeom>
                    <a:avLst/>
                    <a:gdLst/>
                    <a:ahLst/>
                    <a:cxnLst/>
                    <a:rect l="l" t="t" r="r" b="b"/>
                    <a:pathLst>
                      <a:path w="685800" h="403859" extrusionOk="0">
                        <a:moveTo>
                          <a:pt x="362903" y="169545"/>
                        </a:moveTo>
                        <a:lnTo>
                          <a:pt x="497205" y="403860"/>
                        </a:lnTo>
                        <a:lnTo>
                          <a:pt x="685800" y="403860"/>
                        </a:lnTo>
                        <a:cubicBezTo>
                          <a:pt x="684848" y="392430"/>
                          <a:pt x="681038" y="381000"/>
                          <a:pt x="675323" y="370523"/>
                        </a:cubicBezTo>
                        <a:lnTo>
                          <a:pt x="484823" y="39053"/>
                        </a:lnTo>
                        <a:cubicBezTo>
                          <a:pt x="470535" y="14288"/>
                          <a:pt x="444818" y="0"/>
                          <a:pt x="416243" y="0"/>
                        </a:cubicBezTo>
                        <a:lnTo>
                          <a:pt x="34290" y="0"/>
                        </a:lnTo>
                        <a:cubicBezTo>
                          <a:pt x="22860" y="0"/>
                          <a:pt x="10478" y="3810"/>
                          <a:pt x="0" y="8573"/>
                        </a:cubicBezTo>
                        <a:lnTo>
                          <a:pt x="91440" y="170497"/>
                        </a:lnTo>
                        <a:lnTo>
                          <a:pt x="363855" y="170497"/>
                        </a:lnTo>
                        <a:lnTo>
                          <a:pt x="363855" y="169545"/>
                        </a:lnTo>
                        <a:lnTo>
                          <a:pt x="362903" y="169545"/>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08" name="Google Shape;408;p68"/>
                  <p:cNvSpPr/>
                  <p:nvPr/>
                </p:nvSpPr>
                <p:spPr>
                  <a:xfrm>
                    <a:off x="3232784" y="2467927"/>
                    <a:ext cx="687704" cy="405764"/>
                  </a:xfrm>
                  <a:custGeom>
                    <a:avLst/>
                    <a:gdLst/>
                    <a:ahLst/>
                    <a:cxnLst/>
                    <a:rect l="l" t="t" r="r" b="b"/>
                    <a:pathLst>
                      <a:path w="687704" h="405764" extrusionOk="0">
                        <a:moveTo>
                          <a:pt x="364807" y="235268"/>
                        </a:moveTo>
                        <a:lnTo>
                          <a:pt x="93345" y="235268"/>
                        </a:lnTo>
                        <a:lnTo>
                          <a:pt x="0" y="397193"/>
                        </a:lnTo>
                        <a:cubicBezTo>
                          <a:pt x="10477" y="401955"/>
                          <a:pt x="22860" y="405765"/>
                          <a:pt x="34290" y="405765"/>
                        </a:cubicBezTo>
                        <a:lnTo>
                          <a:pt x="417195" y="405765"/>
                        </a:lnTo>
                        <a:cubicBezTo>
                          <a:pt x="445770" y="405765"/>
                          <a:pt x="472440" y="390525"/>
                          <a:pt x="485775" y="366713"/>
                        </a:cubicBezTo>
                        <a:lnTo>
                          <a:pt x="677228" y="34290"/>
                        </a:lnTo>
                        <a:cubicBezTo>
                          <a:pt x="682943" y="23813"/>
                          <a:pt x="686753" y="11430"/>
                          <a:pt x="687705" y="0"/>
                        </a:cubicBezTo>
                        <a:lnTo>
                          <a:pt x="501015" y="0"/>
                        </a:lnTo>
                        <a:lnTo>
                          <a:pt x="364807" y="235268"/>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09" name="Google Shape;409;p68"/>
                  <p:cNvSpPr/>
                  <p:nvPr/>
                </p:nvSpPr>
                <p:spPr>
                  <a:xfrm>
                    <a:off x="2995373" y="2065972"/>
                    <a:ext cx="319325" cy="796289"/>
                  </a:xfrm>
                  <a:custGeom>
                    <a:avLst/>
                    <a:gdLst/>
                    <a:ahLst/>
                    <a:cxnLst/>
                    <a:rect l="l" t="t" r="r" b="b"/>
                    <a:pathLst>
                      <a:path w="319325" h="796289" extrusionOk="0">
                        <a:moveTo>
                          <a:pt x="185023" y="397193"/>
                        </a:moveTo>
                        <a:lnTo>
                          <a:pt x="319326" y="163830"/>
                        </a:lnTo>
                        <a:lnTo>
                          <a:pt x="225981" y="0"/>
                        </a:lnTo>
                        <a:cubicBezTo>
                          <a:pt x="216456" y="7620"/>
                          <a:pt x="207883" y="15240"/>
                          <a:pt x="202168" y="26670"/>
                        </a:cubicBezTo>
                        <a:lnTo>
                          <a:pt x="10716" y="358140"/>
                        </a:lnTo>
                        <a:cubicBezTo>
                          <a:pt x="-3572" y="382905"/>
                          <a:pt x="-3572" y="412433"/>
                          <a:pt x="10716" y="438150"/>
                        </a:cubicBezTo>
                        <a:lnTo>
                          <a:pt x="202168" y="770573"/>
                        </a:lnTo>
                        <a:cubicBezTo>
                          <a:pt x="207883" y="781050"/>
                          <a:pt x="216456" y="789623"/>
                          <a:pt x="225981" y="796290"/>
                        </a:cubicBezTo>
                        <a:lnTo>
                          <a:pt x="319326" y="633413"/>
                        </a:lnTo>
                        <a:lnTo>
                          <a:pt x="185023" y="397193"/>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grpSp>
          </p:grpSp>
          <p:grpSp>
            <p:nvGrpSpPr>
              <p:cNvPr id="410" name="Google Shape;410;p68"/>
              <p:cNvGrpSpPr/>
              <p:nvPr/>
            </p:nvGrpSpPr>
            <p:grpSpPr>
              <a:xfrm>
                <a:off x="4108132" y="2212657"/>
                <a:ext cx="2232659" cy="499109"/>
                <a:chOff x="4108132" y="2212657"/>
                <a:chExt cx="2232659" cy="499109"/>
              </a:xfrm>
            </p:grpSpPr>
            <p:sp>
              <p:nvSpPr>
                <p:cNvPr id="411" name="Google Shape;411;p68"/>
                <p:cNvSpPr/>
                <p:nvPr/>
              </p:nvSpPr>
              <p:spPr>
                <a:xfrm>
                  <a:off x="4108132" y="2212657"/>
                  <a:ext cx="280850" cy="491490"/>
                </a:xfrm>
                <a:custGeom>
                  <a:avLst/>
                  <a:gdLst/>
                  <a:ahLst/>
                  <a:cxnLst/>
                  <a:rect l="l" t="t" r="r" b="b"/>
                  <a:pathLst>
                    <a:path w="280850" h="491490" extrusionOk="0">
                      <a:moveTo>
                        <a:pt x="277177" y="481013"/>
                      </a:moveTo>
                      <a:cubicBezTo>
                        <a:pt x="284797" y="489585"/>
                        <a:pt x="279083" y="491490"/>
                        <a:pt x="273367" y="491490"/>
                      </a:cubicBezTo>
                      <a:lnTo>
                        <a:pt x="230505" y="491490"/>
                      </a:lnTo>
                      <a:cubicBezTo>
                        <a:pt x="222885" y="491490"/>
                        <a:pt x="220027" y="489585"/>
                        <a:pt x="212408" y="481013"/>
                      </a:cubicBezTo>
                      <a:lnTo>
                        <a:pt x="49530" y="324803"/>
                      </a:lnTo>
                      <a:lnTo>
                        <a:pt x="49530" y="481013"/>
                      </a:lnTo>
                      <a:cubicBezTo>
                        <a:pt x="49530" y="489585"/>
                        <a:pt x="47625" y="491490"/>
                        <a:pt x="39052" y="491490"/>
                      </a:cubicBezTo>
                      <a:lnTo>
                        <a:pt x="10477" y="491490"/>
                      </a:lnTo>
                      <a:cubicBezTo>
                        <a:pt x="1905" y="491490"/>
                        <a:pt x="0" y="489585"/>
                        <a:pt x="0" y="481013"/>
                      </a:cubicBezTo>
                      <a:lnTo>
                        <a:pt x="0" y="10478"/>
                      </a:lnTo>
                      <a:cubicBezTo>
                        <a:pt x="0" y="1905"/>
                        <a:pt x="1905" y="0"/>
                        <a:pt x="10477" y="0"/>
                      </a:cubicBezTo>
                      <a:lnTo>
                        <a:pt x="39052" y="0"/>
                      </a:lnTo>
                      <a:cubicBezTo>
                        <a:pt x="47625" y="0"/>
                        <a:pt x="49530" y="1905"/>
                        <a:pt x="49530" y="10478"/>
                      </a:cubicBezTo>
                      <a:lnTo>
                        <a:pt x="49530" y="300990"/>
                      </a:lnTo>
                      <a:lnTo>
                        <a:pt x="203835" y="162878"/>
                      </a:lnTo>
                      <a:cubicBezTo>
                        <a:pt x="211455" y="154305"/>
                        <a:pt x="213360" y="152400"/>
                        <a:pt x="221933" y="152400"/>
                      </a:cubicBezTo>
                      <a:lnTo>
                        <a:pt x="263842" y="152400"/>
                      </a:lnTo>
                      <a:cubicBezTo>
                        <a:pt x="271463" y="152400"/>
                        <a:pt x="272415" y="157163"/>
                        <a:pt x="267652" y="162878"/>
                      </a:cubicBezTo>
                      <a:lnTo>
                        <a:pt x="100965" y="311468"/>
                      </a:lnTo>
                      <a:lnTo>
                        <a:pt x="277177" y="481013"/>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2" name="Google Shape;412;p68"/>
                <p:cNvSpPr/>
                <p:nvPr/>
              </p:nvSpPr>
              <p:spPr>
                <a:xfrm>
                  <a:off x="4487227" y="2358389"/>
                  <a:ext cx="291464" cy="352425"/>
                </a:xfrm>
                <a:custGeom>
                  <a:avLst/>
                  <a:gdLst/>
                  <a:ahLst/>
                  <a:cxnLst/>
                  <a:rect l="l" t="t" r="r" b="b"/>
                  <a:pathLst>
                    <a:path w="291464" h="352425" extrusionOk="0">
                      <a:moveTo>
                        <a:pt x="30480" y="44768"/>
                      </a:moveTo>
                      <a:lnTo>
                        <a:pt x="25717" y="24765"/>
                      </a:lnTo>
                      <a:cubicBezTo>
                        <a:pt x="23813" y="17145"/>
                        <a:pt x="25717" y="14288"/>
                        <a:pt x="34290" y="11430"/>
                      </a:cubicBezTo>
                      <a:cubicBezTo>
                        <a:pt x="42863" y="9525"/>
                        <a:pt x="97155" y="0"/>
                        <a:pt x="148590" y="0"/>
                      </a:cubicBezTo>
                      <a:cubicBezTo>
                        <a:pt x="260985" y="0"/>
                        <a:pt x="291465" y="49530"/>
                        <a:pt x="291465" y="160020"/>
                      </a:cubicBezTo>
                      <a:lnTo>
                        <a:pt x="291465" y="335280"/>
                      </a:lnTo>
                      <a:cubicBezTo>
                        <a:pt x="291465" y="343853"/>
                        <a:pt x="289560" y="345758"/>
                        <a:pt x="281940" y="345758"/>
                      </a:cubicBezTo>
                      <a:lnTo>
                        <a:pt x="262890" y="345758"/>
                      </a:lnTo>
                      <a:cubicBezTo>
                        <a:pt x="258127" y="345758"/>
                        <a:pt x="254317" y="343853"/>
                        <a:pt x="253365" y="335280"/>
                      </a:cubicBezTo>
                      <a:lnTo>
                        <a:pt x="251460" y="289560"/>
                      </a:lnTo>
                      <a:cubicBezTo>
                        <a:pt x="233363" y="314325"/>
                        <a:pt x="189547" y="352425"/>
                        <a:pt x="118110" y="352425"/>
                      </a:cubicBezTo>
                      <a:cubicBezTo>
                        <a:pt x="53340" y="352425"/>
                        <a:pt x="0" y="313373"/>
                        <a:pt x="0" y="241935"/>
                      </a:cubicBezTo>
                      <a:cubicBezTo>
                        <a:pt x="0" y="169545"/>
                        <a:pt x="55245" y="135255"/>
                        <a:pt x="137160" y="135255"/>
                      </a:cubicBezTo>
                      <a:cubicBezTo>
                        <a:pt x="173355" y="135255"/>
                        <a:pt x="211455" y="144780"/>
                        <a:pt x="243840" y="159068"/>
                      </a:cubicBezTo>
                      <a:cubicBezTo>
                        <a:pt x="243840" y="75248"/>
                        <a:pt x="219075" y="44768"/>
                        <a:pt x="149542" y="44768"/>
                      </a:cubicBezTo>
                      <a:cubicBezTo>
                        <a:pt x="106680" y="44768"/>
                        <a:pt x="72390" y="50483"/>
                        <a:pt x="46672" y="55245"/>
                      </a:cubicBezTo>
                      <a:cubicBezTo>
                        <a:pt x="34290" y="57150"/>
                        <a:pt x="32385" y="53340"/>
                        <a:pt x="30480" y="44768"/>
                      </a:cubicBezTo>
                      <a:close/>
                      <a:moveTo>
                        <a:pt x="45720" y="242888"/>
                      </a:moveTo>
                      <a:cubicBezTo>
                        <a:pt x="45720" y="284798"/>
                        <a:pt x="75247" y="314325"/>
                        <a:pt x="129540" y="314325"/>
                      </a:cubicBezTo>
                      <a:cubicBezTo>
                        <a:pt x="176213" y="314325"/>
                        <a:pt x="219075" y="283845"/>
                        <a:pt x="240030" y="251460"/>
                      </a:cubicBezTo>
                      <a:lnTo>
                        <a:pt x="240030" y="196215"/>
                      </a:lnTo>
                      <a:cubicBezTo>
                        <a:pt x="206692" y="181928"/>
                        <a:pt x="180975" y="172403"/>
                        <a:pt x="142875" y="172403"/>
                      </a:cubicBezTo>
                      <a:cubicBezTo>
                        <a:pt x="79057" y="172403"/>
                        <a:pt x="45720" y="197168"/>
                        <a:pt x="45720" y="242888"/>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3" name="Google Shape;413;p68"/>
                <p:cNvSpPr/>
                <p:nvPr/>
              </p:nvSpPr>
              <p:spPr>
                <a:xfrm>
                  <a:off x="4887479" y="2358389"/>
                  <a:ext cx="278880" cy="352425"/>
                </a:xfrm>
                <a:custGeom>
                  <a:avLst/>
                  <a:gdLst/>
                  <a:ahLst/>
                  <a:cxnLst/>
                  <a:rect l="l" t="t" r="r" b="b"/>
                  <a:pathLst>
                    <a:path w="278880" h="352425" extrusionOk="0">
                      <a:moveTo>
                        <a:pt x="230303" y="251460"/>
                      </a:moveTo>
                      <a:cubicBezTo>
                        <a:pt x="230303" y="221933"/>
                        <a:pt x="196965" y="207645"/>
                        <a:pt x="136005" y="198120"/>
                      </a:cubicBezTo>
                      <a:cubicBezTo>
                        <a:pt x="70283" y="189548"/>
                        <a:pt x="7418" y="174308"/>
                        <a:pt x="7418" y="103823"/>
                      </a:cubicBezTo>
                      <a:cubicBezTo>
                        <a:pt x="7418" y="40958"/>
                        <a:pt x="55995" y="0"/>
                        <a:pt x="135053" y="0"/>
                      </a:cubicBezTo>
                      <a:cubicBezTo>
                        <a:pt x="169343" y="0"/>
                        <a:pt x="216015" y="8573"/>
                        <a:pt x="262688" y="37148"/>
                      </a:cubicBezTo>
                      <a:cubicBezTo>
                        <a:pt x="271260" y="41910"/>
                        <a:pt x="270308" y="45720"/>
                        <a:pt x="266498" y="51435"/>
                      </a:cubicBezTo>
                      <a:lnTo>
                        <a:pt x="257925" y="66675"/>
                      </a:lnTo>
                      <a:cubicBezTo>
                        <a:pt x="254115" y="74295"/>
                        <a:pt x="250305" y="76200"/>
                        <a:pt x="243638" y="71438"/>
                      </a:cubicBezTo>
                      <a:cubicBezTo>
                        <a:pt x="207443" y="50483"/>
                        <a:pt x="182678" y="39053"/>
                        <a:pt x="138863" y="39053"/>
                      </a:cubicBezTo>
                      <a:cubicBezTo>
                        <a:pt x="82665" y="39053"/>
                        <a:pt x="55043" y="62865"/>
                        <a:pt x="55043" y="100013"/>
                      </a:cubicBezTo>
                      <a:cubicBezTo>
                        <a:pt x="55043" y="137160"/>
                        <a:pt x="88380" y="142875"/>
                        <a:pt x="149340" y="152400"/>
                      </a:cubicBezTo>
                      <a:cubicBezTo>
                        <a:pt x="215063" y="161925"/>
                        <a:pt x="278880" y="182880"/>
                        <a:pt x="278880" y="247650"/>
                      </a:cubicBezTo>
                      <a:cubicBezTo>
                        <a:pt x="278880" y="308610"/>
                        <a:pt x="229350" y="352425"/>
                        <a:pt x="141720" y="352425"/>
                      </a:cubicBezTo>
                      <a:cubicBezTo>
                        <a:pt x="105525" y="352425"/>
                        <a:pt x="54090" y="342900"/>
                        <a:pt x="4560" y="309563"/>
                      </a:cubicBezTo>
                      <a:cubicBezTo>
                        <a:pt x="-1155" y="305753"/>
                        <a:pt x="-1155" y="301943"/>
                        <a:pt x="2655" y="295275"/>
                      </a:cubicBezTo>
                      <a:lnTo>
                        <a:pt x="12180" y="278130"/>
                      </a:lnTo>
                      <a:cubicBezTo>
                        <a:pt x="15990" y="270510"/>
                        <a:pt x="19800" y="268605"/>
                        <a:pt x="26468" y="274320"/>
                      </a:cubicBezTo>
                      <a:cubicBezTo>
                        <a:pt x="55995" y="294323"/>
                        <a:pt x="95048" y="311468"/>
                        <a:pt x="138863" y="311468"/>
                      </a:cubicBezTo>
                      <a:cubicBezTo>
                        <a:pt x="203633" y="313373"/>
                        <a:pt x="230303" y="284798"/>
                        <a:pt x="230303" y="251460"/>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4" name="Google Shape;414;p68"/>
                <p:cNvSpPr/>
                <p:nvPr/>
              </p:nvSpPr>
              <p:spPr>
                <a:xfrm>
                  <a:off x="5259704" y="2286952"/>
                  <a:ext cx="232349" cy="424814"/>
                </a:xfrm>
                <a:custGeom>
                  <a:avLst/>
                  <a:gdLst/>
                  <a:ahLst/>
                  <a:cxnLst/>
                  <a:rect l="l" t="t" r="r" b="b"/>
                  <a:pathLst>
                    <a:path w="232349" h="424814" extrusionOk="0">
                      <a:moveTo>
                        <a:pt x="162877" y="424815"/>
                      </a:moveTo>
                      <a:cubicBezTo>
                        <a:pt x="75247" y="424815"/>
                        <a:pt x="42863" y="370523"/>
                        <a:pt x="42863" y="277178"/>
                      </a:cubicBezTo>
                      <a:lnTo>
                        <a:pt x="42863" y="120015"/>
                      </a:lnTo>
                      <a:lnTo>
                        <a:pt x="10477" y="120015"/>
                      </a:lnTo>
                      <a:cubicBezTo>
                        <a:pt x="1905" y="120015"/>
                        <a:pt x="0" y="118110"/>
                        <a:pt x="0" y="109537"/>
                      </a:cubicBezTo>
                      <a:lnTo>
                        <a:pt x="0" y="89535"/>
                      </a:lnTo>
                      <a:cubicBezTo>
                        <a:pt x="0" y="80962"/>
                        <a:pt x="1905" y="79058"/>
                        <a:pt x="10477" y="79058"/>
                      </a:cubicBezTo>
                      <a:lnTo>
                        <a:pt x="42863" y="79058"/>
                      </a:lnTo>
                      <a:lnTo>
                        <a:pt x="42863" y="10478"/>
                      </a:lnTo>
                      <a:cubicBezTo>
                        <a:pt x="42863" y="1905"/>
                        <a:pt x="44767" y="0"/>
                        <a:pt x="52388" y="0"/>
                      </a:cubicBezTo>
                      <a:lnTo>
                        <a:pt x="81915" y="0"/>
                      </a:lnTo>
                      <a:cubicBezTo>
                        <a:pt x="90488" y="0"/>
                        <a:pt x="91440" y="1905"/>
                        <a:pt x="91440" y="10478"/>
                      </a:cubicBezTo>
                      <a:lnTo>
                        <a:pt x="91440" y="80010"/>
                      </a:lnTo>
                      <a:lnTo>
                        <a:pt x="211455" y="80010"/>
                      </a:lnTo>
                      <a:cubicBezTo>
                        <a:pt x="219075" y="80010"/>
                        <a:pt x="220980" y="81915"/>
                        <a:pt x="220980" y="90487"/>
                      </a:cubicBezTo>
                      <a:lnTo>
                        <a:pt x="220980" y="110490"/>
                      </a:lnTo>
                      <a:cubicBezTo>
                        <a:pt x="220980" y="119062"/>
                        <a:pt x="219075" y="120967"/>
                        <a:pt x="211455" y="120967"/>
                      </a:cubicBezTo>
                      <a:lnTo>
                        <a:pt x="91440" y="120967"/>
                      </a:lnTo>
                      <a:lnTo>
                        <a:pt x="91440" y="273368"/>
                      </a:lnTo>
                      <a:cubicBezTo>
                        <a:pt x="91440" y="350520"/>
                        <a:pt x="115252" y="379095"/>
                        <a:pt x="167640" y="379095"/>
                      </a:cubicBezTo>
                      <a:cubicBezTo>
                        <a:pt x="186690" y="379095"/>
                        <a:pt x="197167" y="378143"/>
                        <a:pt x="214313" y="369570"/>
                      </a:cubicBezTo>
                      <a:cubicBezTo>
                        <a:pt x="222885" y="364808"/>
                        <a:pt x="224790" y="365760"/>
                        <a:pt x="227647" y="374333"/>
                      </a:cubicBezTo>
                      <a:lnTo>
                        <a:pt x="231457" y="395287"/>
                      </a:lnTo>
                      <a:cubicBezTo>
                        <a:pt x="233363" y="402908"/>
                        <a:pt x="232410" y="404812"/>
                        <a:pt x="226695" y="408623"/>
                      </a:cubicBezTo>
                      <a:cubicBezTo>
                        <a:pt x="200025" y="424815"/>
                        <a:pt x="171450" y="424815"/>
                        <a:pt x="162877" y="42481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5" name="Google Shape;415;p68"/>
                <p:cNvSpPr/>
                <p:nvPr/>
              </p:nvSpPr>
              <p:spPr>
                <a:xfrm>
                  <a:off x="5584506" y="2358389"/>
                  <a:ext cx="337185" cy="353377"/>
                </a:xfrm>
                <a:custGeom>
                  <a:avLst/>
                  <a:gdLst/>
                  <a:ahLst/>
                  <a:cxnLst/>
                  <a:rect l="l" t="t" r="r" b="b"/>
                  <a:pathLst>
                    <a:path w="337185" h="353377" extrusionOk="0">
                      <a:moveTo>
                        <a:pt x="311468" y="292418"/>
                      </a:moveTo>
                      <a:cubicBezTo>
                        <a:pt x="316230" y="298133"/>
                        <a:pt x="316230" y="301943"/>
                        <a:pt x="311468" y="306705"/>
                      </a:cubicBezTo>
                      <a:cubicBezTo>
                        <a:pt x="280988" y="337185"/>
                        <a:pt x="225743" y="353378"/>
                        <a:pt x="177165" y="353378"/>
                      </a:cubicBezTo>
                      <a:cubicBezTo>
                        <a:pt x="77153" y="353378"/>
                        <a:pt x="0" y="275273"/>
                        <a:pt x="0" y="177165"/>
                      </a:cubicBezTo>
                      <a:cubicBezTo>
                        <a:pt x="0" y="80010"/>
                        <a:pt x="77153" y="0"/>
                        <a:pt x="173355" y="0"/>
                      </a:cubicBezTo>
                      <a:cubicBezTo>
                        <a:pt x="277178" y="0"/>
                        <a:pt x="337185" y="83820"/>
                        <a:pt x="337185" y="182880"/>
                      </a:cubicBezTo>
                      <a:cubicBezTo>
                        <a:pt x="337185" y="191453"/>
                        <a:pt x="336233" y="193358"/>
                        <a:pt x="327660" y="193358"/>
                      </a:cubicBezTo>
                      <a:lnTo>
                        <a:pt x="50483" y="193358"/>
                      </a:lnTo>
                      <a:cubicBezTo>
                        <a:pt x="55245" y="255270"/>
                        <a:pt x="111443" y="308610"/>
                        <a:pt x="179070" y="308610"/>
                      </a:cubicBezTo>
                      <a:cubicBezTo>
                        <a:pt x="211455" y="308610"/>
                        <a:pt x="251460" y="299085"/>
                        <a:pt x="283845" y="275273"/>
                      </a:cubicBezTo>
                      <a:cubicBezTo>
                        <a:pt x="291465" y="271463"/>
                        <a:pt x="293370" y="270510"/>
                        <a:pt x="299085" y="276225"/>
                      </a:cubicBezTo>
                      <a:lnTo>
                        <a:pt x="311468" y="292418"/>
                      </a:lnTo>
                      <a:close/>
                      <a:moveTo>
                        <a:pt x="287655" y="159068"/>
                      </a:moveTo>
                      <a:cubicBezTo>
                        <a:pt x="285750" y="100013"/>
                        <a:pt x="240983" y="40958"/>
                        <a:pt x="173355" y="40958"/>
                      </a:cubicBezTo>
                      <a:cubicBezTo>
                        <a:pt x="104775" y="40958"/>
                        <a:pt x="54293" y="99060"/>
                        <a:pt x="51435" y="159068"/>
                      </a:cubicBezTo>
                      <a:lnTo>
                        <a:pt x="287655" y="159068"/>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6" name="Google Shape;416;p68"/>
                <p:cNvSpPr/>
                <p:nvPr/>
              </p:nvSpPr>
              <p:spPr>
                <a:xfrm>
                  <a:off x="6054089" y="2359342"/>
                  <a:ext cx="286702" cy="345757"/>
                </a:xfrm>
                <a:custGeom>
                  <a:avLst/>
                  <a:gdLst/>
                  <a:ahLst/>
                  <a:cxnLst/>
                  <a:rect l="l" t="t" r="r" b="b"/>
                  <a:pathLst>
                    <a:path w="286702" h="345757" extrusionOk="0">
                      <a:moveTo>
                        <a:pt x="40005" y="77152"/>
                      </a:moveTo>
                      <a:cubicBezTo>
                        <a:pt x="54292" y="50482"/>
                        <a:pt x="88582" y="0"/>
                        <a:pt x="154305" y="0"/>
                      </a:cubicBezTo>
                      <a:cubicBezTo>
                        <a:pt x="225742" y="0"/>
                        <a:pt x="286703" y="42863"/>
                        <a:pt x="286703" y="149543"/>
                      </a:cubicBezTo>
                      <a:lnTo>
                        <a:pt x="286703" y="335280"/>
                      </a:lnTo>
                      <a:cubicBezTo>
                        <a:pt x="286703" y="343853"/>
                        <a:pt x="283845" y="345758"/>
                        <a:pt x="277178" y="345758"/>
                      </a:cubicBezTo>
                      <a:lnTo>
                        <a:pt x="247650" y="345758"/>
                      </a:lnTo>
                      <a:cubicBezTo>
                        <a:pt x="240030" y="345758"/>
                        <a:pt x="238125" y="343853"/>
                        <a:pt x="238125" y="335280"/>
                      </a:cubicBezTo>
                      <a:lnTo>
                        <a:pt x="238125" y="161925"/>
                      </a:lnTo>
                      <a:cubicBezTo>
                        <a:pt x="238125" y="83820"/>
                        <a:pt x="198120" y="43815"/>
                        <a:pt x="143828" y="43815"/>
                      </a:cubicBezTo>
                      <a:cubicBezTo>
                        <a:pt x="85725" y="43815"/>
                        <a:pt x="48578" y="100013"/>
                        <a:pt x="48578" y="166688"/>
                      </a:cubicBezTo>
                      <a:lnTo>
                        <a:pt x="48578" y="334328"/>
                      </a:lnTo>
                      <a:cubicBezTo>
                        <a:pt x="48578" y="342900"/>
                        <a:pt x="46672" y="344805"/>
                        <a:pt x="39053" y="344805"/>
                      </a:cubicBezTo>
                      <a:lnTo>
                        <a:pt x="9525" y="344805"/>
                      </a:lnTo>
                      <a:cubicBezTo>
                        <a:pt x="1905" y="344805"/>
                        <a:pt x="0" y="342900"/>
                        <a:pt x="0" y="334328"/>
                      </a:cubicBezTo>
                      <a:lnTo>
                        <a:pt x="0" y="168593"/>
                      </a:lnTo>
                      <a:lnTo>
                        <a:pt x="0" y="16193"/>
                      </a:lnTo>
                      <a:cubicBezTo>
                        <a:pt x="0" y="7620"/>
                        <a:pt x="2857" y="5715"/>
                        <a:pt x="9525" y="5715"/>
                      </a:cubicBezTo>
                      <a:lnTo>
                        <a:pt x="25717" y="5715"/>
                      </a:lnTo>
                      <a:cubicBezTo>
                        <a:pt x="30480" y="5715"/>
                        <a:pt x="34290" y="7620"/>
                        <a:pt x="37147" y="16193"/>
                      </a:cubicBezTo>
                      <a:lnTo>
                        <a:pt x="40005" y="77152"/>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grpSp>
        </p:grpSp>
        <p:grpSp>
          <p:nvGrpSpPr>
            <p:cNvPr id="417" name="Google Shape;417;p68"/>
            <p:cNvGrpSpPr/>
            <p:nvPr/>
          </p:nvGrpSpPr>
          <p:grpSpPr>
            <a:xfrm>
              <a:off x="4986337" y="2867977"/>
              <a:ext cx="1352549" cy="295275"/>
              <a:chOff x="4986337" y="2867977"/>
              <a:chExt cx="1352549" cy="295275"/>
            </a:xfrm>
          </p:grpSpPr>
          <p:sp>
            <p:nvSpPr>
              <p:cNvPr id="418" name="Google Shape;418;p68"/>
              <p:cNvSpPr/>
              <p:nvPr/>
            </p:nvSpPr>
            <p:spPr>
              <a:xfrm>
                <a:off x="4986337" y="2867977"/>
                <a:ext cx="156209" cy="236220"/>
              </a:xfrm>
              <a:custGeom>
                <a:avLst/>
                <a:gdLst/>
                <a:ahLst/>
                <a:cxnLst/>
                <a:rect l="l" t="t" r="r" b="b"/>
                <a:pathLst>
                  <a:path w="156209" h="236220" extrusionOk="0">
                    <a:moveTo>
                      <a:pt x="0" y="225743"/>
                    </a:moveTo>
                    <a:lnTo>
                      <a:pt x="0" y="0"/>
                    </a:lnTo>
                    <a:lnTo>
                      <a:pt x="44767" y="0"/>
                    </a:lnTo>
                    <a:lnTo>
                      <a:pt x="44767" y="79058"/>
                    </a:lnTo>
                    <a:lnTo>
                      <a:pt x="46672" y="79058"/>
                    </a:lnTo>
                    <a:cubicBezTo>
                      <a:pt x="58103" y="70485"/>
                      <a:pt x="73342" y="64770"/>
                      <a:pt x="94297" y="64770"/>
                    </a:cubicBezTo>
                    <a:cubicBezTo>
                      <a:pt x="125730" y="64770"/>
                      <a:pt x="156210" y="83820"/>
                      <a:pt x="156210" y="143827"/>
                    </a:cubicBezTo>
                    <a:lnTo>
                      <a:pt x="156210" y="147638"/>
                    </a:lnTo>
                    <a:cubicBezTo>
                      <a:pt x="156210" y="208598"/>
                      <a:pt x="125730" y="236220"/>
                      <a:pt x="67628" y="236220"/>
                    </a:cubicBezTo>
                    <a:cubicBezTo>
                      <a:pt x="42863" y="236220"/>
                      <a:pt x="17145" y="231458"/>
                      <a:pt x="0" y="225743"/>
                    </a:cubicBezTo>
                    <a:close/>
                    <a:moveTo>
                      <a:pt x="110490" y="153352"/>
                    </a:moveTo>
                    <a:lnTo>
                      <a:pt x="110490" y="147638"/>
                    </a:lnTo>
                    <a:cubicBezTo>
                      <a:pt x="110490" y="109538"/>
                      <a:pt x="98108" y="99060"/>
                      <a:pt x="73342" y="99060"/>
                    </a:cubicBezTo>
                    <a:cubicBezTo>
                      <a:pt x="61913" y="99060"/>
                      <a:pt x="50483" y="103823"/>
                      <a:pt x="44767" y="106680"/>
                    </a:cubicBezTo>
                    <a:lnTo>
                      <a:pt x="44767" y="200025"/>
                    </a:lnTo>
                    <a:cubicBezTo>
                      <a:pt x="50483" y="202883"/>
                      <a:pt x="59055" y="204788"/>
                      <a:pt x="70485" y="204788"/>
                    </a:cubicBezTo>
                    <a:cubicBezTo>
                      <a:pt x="92392" y="203835"/>
                      <a:pt x="110490" y="193358"/>
                      <a:pt x="110490" y="15335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19" name="Google Shape;419;p68"/>
              <p:cNvSpPr/>
              <p:nvPr/>
            </p:nvSpPr>
            <p:spPr>
              <a:xfrm>
                <a:off x="5154929" y="2934652"/>
                <a:ext cx="162877" cy="228600"/>
              </a:xfrm>
              <a:custGeom>
                <a:avLst/>
                <a:gdLst/>
                <a:ahLst/>
                <a:cxnLst/>
                <a:rect l="l" t="t" r="r" b="b"/>
                <a:pathLst>
                  <a:path w="162877" h="228600" extrusionOk="0">
                    <a:moveTo>
                      <a:pt x="10478" y="222885"/>
                    </a:moveTo>
                    <a:lnTo>
                      <a:pt x="10478" y="193358"/>
                    </a:lnTo>
                    <a:cubicBezTo>
                      <a:pt x="15240" y="194310"/>
                      <a:pt x="21908" y="195263"/>
                      <a:pt x="27623" y="195263"/>
                    </a:cubicBezTo>
                    <a:cubicBezTo>
                      <a:pt x="42863" y="195263"/>
                      <a:pt x="51435" y="189548"/>
                      <a:pt x="57150" y="175260"/>
                    </a:cubicBezTo>
                    <a:lnTo>
                      <a:pt x="61913" y="161925"/>
                    </a:lnTo>
                    <a:lnTo>
                      <a:pt x="0" y="0"/>
                    </a:lnTo>
                    <a:lnTo>
                      <a:pt x="46673" y="0"/>
                    </a:lnTo>
                    <a:lnTo>
                      <a:pt x="84773" y="108585"/>
                    </a:lnTo>
                    <a:lnTo>
                      <a:pt x="85725" y="108585"/>
                    </a:lnTo>
                    <a:lnTo>
                      <a:pt x="120967" y="0"/>
                    </a:lnTo>
                    <a:lnTo>
                      <a:pt x="162877" y="0"/>
                    </a:lnTo>
                    <a:lnTo>
                      <a:pt x="98108" y="182880"/>
                    </a:lnTo>
                    <a:cubicBezTo>
                      <a:pt x="86677" y="215265"/>
                      <a:pt x="70485" y="228600"/>
                      <a:pt x="38100" y="228600"/>
                    </a:cubicBezTo>
                    <a:cubicBezTo>
                      <a:pt x="28575" y="228600"/>
                      <a:pt x="16192" y="225743"/>
                      <a:pt x="10478" y="22288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20" name="Google Shape;420;p68"/>
              <p:cNvSpPr/>
              <p:nvPr/>
            </p:nvSpPr>
            <p:spPr>
              <a:xfrm>
                <a:off x="5395912" y="2882264"/>
                <a:ext cx="200977" cy="218122"/>
              </a:xfrm>
              <a:custGeom>
                <a:avLst/>
                <a:gdLst/>
                <a:ahLst/>
                <a:cxnLst/>
                <a:rect l="l" t="t" r="r" b="b"/>
                <a:pathLst>
                  <a:path w="200977" h="218122" extrusionOk="0">
                    <a:moveTo>
                      <a:pt x="0" y="0"/>
                    </a:moveTo>
                    <a:lnTo>
                      <a:pt x="49530" y="0"/>
                    </a:lnTo>
                    <a:lnTo>
                      <a:pt x="102870" y="160020"/>
                    </a:lnTo>
                    <a:lnTo>
                      <a:pt x="103822" y="160020"/>
                    </a:lnTo>
                    <a:lnTo>
                      <a:pt x="156210" y="0"/>
                    </a:lnTo>
                    <a:lnTo>
                      <a:pt x="200978" y="0"/>
                    </a:lnTo>
                    <a:lnTo>
                      <a:pt x="124778" y="218123"/>
                    </a:lnTo>
                    <a:lnTo>
                      <a:pt x="76200" y="218123"/>
                    </a:lnTo>
                    <a:lnTo>
                      <a:pt x="0" y="0"/>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21" name="Google Shape;421;p68"/>
              <p:cNvSpPr/>
              <p:nvPr/>
            </p:nvSpPr>
            <p:spPr>
              <a:xfrm>
                <a:off x="5588317" y="2931795"/>
                <a:ext cx="150494" cy="170519"/>
              </a:xfrm>
              <a:custGeom>
                <a:avLst/>
                <a:gdLst/>
                <a:ahLst/>
                <a:cxnLst/>
                <a:rect l="l" t="t" r="r" b="b"/>
                <a:pathLst>
                  <a:path w="150494" h="170519" extrusionOk="0">
                    <a:moveTo>
                      <a:pt x="0" y="87630"/>
                    </a:moveTo>
                    <a:lnTo>
                      <a:pt x="0" y="82867"/>
                    </a:lnTo>
                    <a:cubicBezTo>
                      <a:pt x="0" y="29527"/>
                      <a:pt x="32385" y="0"/>
                      <a:pt x="78105" y="0"/>
                    </a:cubicBezTo>
                    <a:cubicBezTo>
                      <a:pt x="129540" y="0"/>
                      <a:pt x="150495" y="28575"/>
                      <a:pt x="150495" y="81915"/>
                    </a:cubicBezTo>
                    <a:lnTo>
                      <a:pt x="150495" y="97155"/>
                    </a:lnTo>
                    <a:lnTo>
                      <a:pt x="44767" y="97155"/>
                    </a:lnTo>
                    <a:cubicBezTo>
                      <a:pt x="47625" y="128588"/>
                      <a:pt x="63817" y="138113"/>
                      <a:pt x="94297" y="138113"/>
                    </a:cubicBezTo>
                    <a:cubicBezTo>
                      <a:pt x="114300" y="138113"/>
                      <a:pt x="130492" y="133350"/>
                      <a:pt x="143827" y="126682"/>
                    </a:cubicBezTo>
                    <a:lnTo>
                      <a:pt x="143827" y="155257"/>
                    </a:lnTo>
                    <a:cubicBezTo>
                      <a:pt x="132397" y="162877"/>
                      <a:pt x="112395" y="170497"/>
                      <a:pt x="83820" y="170497"/>
                    </a:cubicBezTo>
                    <a:cubicBezTo>
                      <a:pt x="27622" y="171450"/>
                      <a:pt x="0" y="140970"/>
                      <a:pt x="0" y="87630"/>
                    </a:cubicBezTo>
                    <a:close/>
                    <a:moveTo>
                      <a:pt x="44767" y="69532"/>
                    </a:moveTo>
                    <a:lnTo>
                      <a:pt x="106680" y="69532"/>
                    </a:lnTo>
                    <a:cubicBezTo>
                      <a:pt x="106680" y="40957"/>
                      <a:pt x="96202" y="30480"/>
                      <a:pt x="77152" y="30480"/>
                    </a:cubicBezTo>
                    <a:cubicBezTo>
                      <a:pt x="61913" y="31432"/>
                      <a:pt x="46672" y="39052"/>
                      <a:pt x="44767" y="6953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22" name="Google Shape;422;p68"/>
              <p:cNvSpPr/>
              <p:nvPr/>
            </p:nvSpPr>
            <p:spPr>
              <a:xfrm>
                <a:off x="5759767" y="2931795"/>
                <a:ext cx="150494" cy="170519"/>
              </a:xfrm>
              <a:custGeom>
                <a:avLst/>
                <a:gdLst/>
                <a:ahLst/>
                <a:cxnLst/>
                <a:rect l="l" t="t" r="r" b="b"/>
                <a:pathLst>
                  <a:path w="150494" h="170519" extrusionOk="0">
                    <a:moveTo>
                      <a:pt x="0" y="87630"/>
                    </a:moveTo>
                    <a:lnTo>
                      <a:pt x="0" y="82867"/>
                    </a:lnTo>
                    <a:cubicBezTo>
                      <a:pt x="0" y="29527"/>
                      <a:pt x="32385" y="0"/>
                      <a:pt x="78105" y="0"/>
                    </a:cubicBezTo>
                    <a:cubicBezTo>
                      <a:pt x="129540" y="0"/>
                      <a:pt x="150495" y="28575"/>
                      <a:pt x="150495" y="81915"/>
                    </a:cubicBezTo>
                    <a:lnTo>
                      <a:pt x="150495" y="97155"/>
                    </a:lnTo>
                    <a:lnTo>
                      <a:pt x="44767" y="97155"/>
                    </a:lnTo>
                    <a:cubicBezTo>
                      <a:pt x="47625" y="128588"/>
                      <a:pt x="63817" y="138113"/>
                      <a:pt x="94297" y="138113"/>
                    </a:cubicBezTo>
                    <a:cubicBezTo>
                      <a:pt x="114300" y="138113"/>
                      <a:pt x="130492" y="133350"/>
                      <a:pt x="143827" y="126682"/>
                    </a:cubicBezTo>
                    <a:lnTo>
                      <a:pt x="143827" y="155257"/>
                    </a:lnTo>
                    <a:cubicBezTo>
                      <a:pt x="132397" y="162877"/>
                      <a:pt x="112395" y="170497"/>
                      <a:pt x="83820" y="170497"/>
                    </a:cubicBezTo>
                    <a:cubicBezTo>
                      <a:pt x="27622" y="171450"/>
                      <a:pt x="0" y="140970"/>
                      <a:pt x="0" y="87630"/>
                    </a:cubicBezTo>
                    <a:close/>
                    <a:moveTo>
                      <a:pt x="44767" y="69532"/>
                    </a:moveTo>
                    <a:lnTo>
                      <a:pt x="106680" y="69532"/>
                    </a:lnTo>
                    <a:cubicBezTo>
                      <a:pt x="106680" y="40957"/>
                      <a:pt x="96202" y="30480"/>
                      <a:pt x="77152" y="30480"/>
                    </a:cubicBezTo>
                    <a:cubicBezTo>
                      <a:pt x="62865" y="31432"/>
                      <a:pt x="47625" y="39052"/>
                      <a:pt x="44767" y="6953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23" name="Google Shape;423;p68"/>
              <p:cNvSpPr/>
              <p:nvPr/>
            </p:nvSpPr>
            <p:spPr>
              <a:xfrm>
                <a:off x="5930264" y="2932747"/>
                <a:ext cx="136207" cy="170497"/>
              </a:xfrm>
              <a:custGeom>
                <a:avLst/>
                <a:gdLst/>
                <a:ahLst/>
                <a:cxnLst/>
                <a:rect l="l" t="t" r="r" b="b"/>
                <a:pathLst>
                  <a:path w="136207" h="170497" extrusionOk="0">
                    <a:moveTo>
                      <a:pt x="0" y="123825"/>
                    </a:moveTo>
                    <a:cubicBezTo>
                      <a:pt x="0" y="91440"/>
                      <a:pt x="21907" y="78105"/>
                      <a:pt x="56197" y="74295"/>
                    </a:cubicBezTo>
                    <a:lnTo>
                      <a:pt x="91440" y="69532"/>
                    </a:lnTo>
                    <a:lnTo>
                      <a:pt x="91440" y="59055"/>
                    </a:lnTo>
                    <a:cubicBezTo>
                      <a:pt x="91440" y="39052"/>
                      <a:pt x="81915" y="34290"/>
                      <a:pt x="56197" y="34290"/>
                    </a:cubicBezTo>
                    <a:cubicBezTo>
                      <a:pt x="40005" y="34290"/>
                      <a:pt x="24765" y="36195"/>
                      <a:pt x="14288" y="39052"/>
                    </a:cubicBezTo>
                    <a:lnTo>
                      <a:pt x="14288" y="9525"/>
                    </a:lnTo>
                    <a:cubicBezTo>
                      <a:pt x="30480" y="3810"/>
                      <a:pt x="49530" y="0"/>
                      <a:pt x="73342" y="0"/>
                    </a:cubicBezTo>
                    <a:cubicBezTo>
                      <a:pt x="112395" y="0"/>
                      <a:pt x="136207" y="14288"/>
                      <a:pt x="136207" y="49530"/>
                    </a:cubicBezTo>
                    <a:lnTo>
                      <a:pt x="136207" y="167640"/>
                    </a:lnTo>
                    <a:lnTo>
                      <a:pt x="100013" y="167640"/>
                    </a:lnTo>
                    <a:lnTo>
                      <a:pt x="96203" y="154305"/>
                    </a:lnTo>
                    <a:lnTo>
                      <a:pt x="94297" y="154305"/>
                    </a:lnTo>
                    <a:cubicBezTo>
                      <a:pt x="86678" y="163830"/>
                      <a:pt x="73342" y="170498"/>
                      <a:pt x="51435" y="170498"/>
                    </a:cubicBezTo>
                    <a:cubicBezTo>
                      <a:pt x="21907" y="170498"/>
                      <a:pt x="0" y="155257"/>
                      <a:pt x="0" y="123825"/>
                    </a:cubicBezTo>
                    <a:close/>
                    <a:moveTo>
                      <a:pt x="92392" y="133350"/>
                    </a:moveTo>
                    <a:lnTo>
                      <a:pt x="92392" y="96202"/>
                    </a:lnTo>
                    <a:lnTo>
                      <a:pt x="66675" y="99060"/>
                    </a:lnTo>
                    <a:cubicBezTo>
                      <a:pt x="51435" y="100965"/>
                      <a:pt x="44767" y="106680"/>
                      <a:pt x="44767" y="120967"/>
                    </a:cubicBezTo>
                    <a:cubicBezTo>
                      <a:pt x="44767" y="136207"/>
                      <a:pt x="54292" y="141923"/>
                      <a:pt x="67628" y="141923"/>
                    </a:cubicBezTo>
                    <a:cubicBezTo>
                      <a:pt x="76200" y="140970"/>
                      <a:pt x="86678" y="137160"/>
                      <a:pt x="92392" y="133350"/>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sp>
            <p:nvSpPr>
              <p:cNvPr id="424" name="Google Shape;424;p68"/>
              <p:cNvSpPr/>
              <p:nvPr/>
            </p:nvSpPr>
            <p:spPr>
              <a:xfrm>
                <a:off x="6102667" y="2931795"/>
                <a:ext cx="236219" cy="168592"/>
              </a:xfrm>
              <a:custGeom>
                <a:avLst/>
                <a:gdLst/>
                <a:ahLst/>
                <a:cxnLst/>
                <a:rect l="l" t="t" r="r" b="b"/>
                <a:pathLst>
                  <a:path w="236219" h="168592" extrusionOk="0">
                    <a:moveTo>
                      <a:pt x="0" y="2857"/>
                    </a:moveTo>
                    <a:lnTo>
                      <a:pt x="42863" y="2857"/>
                    </a:lnTo>
                    <a:lnTo>
                      <a:pt x="42863" y="18097"/>
                    </a:lnTo>
                    <a:lnTo>
                      <a:pt x="44767" y="18097"/>
                    </a:lnTo>
                    <a:cubicBezTo>
                      <a:pt x="58102" y="7620"/>
                      <a:pt x="75247" y="0"/>
                      <a:pt x="95250" y="0"/>
                    </a:cubicBezTo>
                    <a:cubicBezTo>
                      <a:pt x="113347" y="0"/>
                      <a:pt x="126682" y="5715"/>
                      <a:pt x="134302" y="18097"/>
                    </a:cubicBezTo>
                    <a:lnTo>
                      <a:pt x="136207" y="18097"/>
                    </a:lnTo>
                    <a:cubicBezTo>
                      <a:pt x="153352" y="6667"/>
                      <a:pt x="171450" y="0"/>
                      <a:pt x="190500" y="0"/>
                    </a:cubicBezTo>
                    <a:cubicBezTo>
                      <a:pt x="219075" y="0"/>
                      <a:pt x="236220" y="13335"/>
                      <a:pt x="236220" y="45720"/>
                    </a:cubicBezTo>
                    <a:lnTo>
                      <a:pt x="236220" y="168592"/>
                    </a:lnTo>
                    <a:lnTo>
                      <a:pt x="192405" y="168592"/>
                    </a:lnTo>
                    <a:lnTo>
                      <a:pt x="192405" y="57150"/>
                    </a:lnTo>
                    <a:cubicBezTo>
                      <a:pt x="192405" y="41910"/>
                      <a:pt x="186690" y="36195"/>
                      <a:pt x="170497" y="36195"/>
                    </a:cubicBezTo>
                    <a:cubicBezTo>
                      <a:pt x="160972" y="36195"/>
                      <a:pt x="151447" y="39052"/>
                      <a:pt x="140970" y="43815"/>
                    </a:cubicBezTo>
                    <a:cubicBezTo>
                      <a:pt x="140970" y="45720"/>
                      <a:pt x="140970" y="47625"/>
                      <a:pt x="140970" y="49530"/>
                    </a:cubicBezTo>
                    <a:lnTo>
                      <a:pt x="140970" y="168592"/>
                    </a:lnTo>
                    <a:lnTo>
                      <a:pt x="97155" y="168592"/>
                    </a:lnTo>
                    <a:lnTo>
                      <a:pt x="97155" y="57150"/>
                    </a:lnTo>
                    <a:cubicBezTo>
                      <a:pt x="97155" y="41910"/>
                      <a:pt x="91440" y="36195"/>
                      <a:pt x="75247" y="36195"/>
                    </a:cubicBezTo>
                    <a:cubicBezTo>
                      <a:pt x="64770" y="36195"/>
                      <a:pt x="55245" y="40005"/>
                      <a:pt x="45720" y="43815"/>
                    </a:cubicBezTo>
                    <a:lnTo>
                      <a:pt x="45720" y="168592"/>
                    </a:lnTo>
                    <a:lnTo>
                      <a:pt x="952" y="168592"/>
                    </a:lnTo>
                    <a:lnTo>
                      <a:pt x="952" y="2857"/>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700"/>
                  <a:buFont typeface="Arial"/>
                  <a:buNone/>
                </a:pPr>
                <a:endParaRPr sz="2698" b="0" i="0" u="none" strike="noStrike" cap="none">
                  <a:solidFill>
                    <a:schemeClr val="dk1"/>
                  </a:solidFill>
                  <a:latin typeface="Tahoma"/>
                  <a:ea typeface="Tahoma"/>
                  <a:cs typeface="Tahoma"/>
                  <a:sym typeface="Tahoma"/>
                </a:endParaRPr>
              </a:p>
            </p:txBody>
          </p:sp>
        </p:grpSp>
      </p:grpSp>
      <p:sp>
        <p:nvSpPr>
          <p:cNvPr id="425" name="Google Shape;425;p68"/>
          <p:cNvSpPr txBox="1"/>
          <p:nvPr/>
        </p:nvSpPr>
        <p:spPr>
          <a:xfrm>
            <a:off x="381002" y="4967851"/>
            <a:ext cx="3696525" cy="769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8B8B8B"/>
                </a:solidFill>
                <a:latin typeface="Tahoma"/>
                <a:ea typeface="Tahoma"/>
                <a:cs typeface="Tahoma"/>
                <a:sym typeface="Tahoma"/>
              </a:rPr>
              <a:t>© 2022 Kasten by Veeam. All rights reserved. All trademarks are the property of their respective owners.</a:t>
            </a:r>
            <a:endParaRPr sz="1399" b="0" i="0" u="none" strike="noStrike" cap="none">
              <a:solidFill>
                <a:srgbClr val="000000"/>
              </a:solidFill>
              <a:latin typeface="Arial"/>
              <a:ea typeface="Arial"/>
              <a:cs typeface="Arial"/>
              <a:sym typeface="Arial"/>
            </a:endParaRPr>
          </a:p>
        </p:txBody>
      </p:sp>
      <p:pic>
        <p:nvPicPr>
          <p:cNvPr id="426" name="Google Shape;426;p68"/>
          <p:cNvPicPr preferRelativeResize="0"/>
          <p:nvPr/>
        </p:nvPicPr>
        <p:blipFill rotWithShape="1">
          <a:blip r:embed="rId2">
            <a:alphaModFix/>
          </a:blip>
          <a:srcRect/>
          <a:stretch/>
        </p:blipFill>
        <p:spPr>
          <a:xfrm>
            <a:off x="8108664" y="23171"/>
            <a:ext cx="1010857" cy="1492708"/>
          </a:xfrm>
          <a:prstGeom prst="rect">
            <a:avLst/>
          </a:prstGeom>
          <a:noFill/>
          <a:ln>
            <a:noFill/>
          </a:ln>
        </p:spPr>
      </p:pic>
      <p:sp>
        <p:nvSpPr>
          <p:cNvPr id="427" name="Google Shape;427;p68"/>
          <p:cNvSpPr txBox="1">
            <a:spLocks noGrp="1"/>
          </p:cNvSpPr>
          <p:nvPr>
            <p:ph type="title"/>
          </p:nvPr>
        </p:nvSpPr>
        <p:spPr>
          <a:xfrm>
            <a:off x="381000" y="189128"/>
            <a:ext cx="8382000" cy="5545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2"/>
              </a:buClr>
              <a:buSzPts val="2200"/>
              <a:buFont typeface="Tahoma"/>
              <a:buNone/>
              <a:defRPr sz="2198" b="1" i="0" u="none" strike="noStrike" cap="none">
                <a:solidFill>
                  <a:schemeClr val="accent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6522166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7536"/>
            <a:ext cx="548700" cy="39396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3648591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438"/>
            <a:ext cx="8520600" cy="57323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3542"/>
            <a:ext cx="3999900" cy="3419564"/>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3542"/>
            <a:ext cx="3999900" cy="3419564"/>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7536"/>
            <a:ext cx="548700" cy="39396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8591600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Subtitle no graphic">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1" y="189128"/>
            <a:ext cx="7727663" cy="362285"/>
          </a:xfrm>
          <a:prstGeom prst="rect">
            <a:avLst/>
          </a:prstGeom>
        </p:spPr>
        <p:txBody>
          <a:bodyPr/>
          <a:lstStyle>
            <a:lvl1pPr>
              <a:defRPr sz="2198" b="1" i="0">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endParaRPr lang="en-US" b="0">
              <a:solidFill>
                <a:schemeClr val="accent4"/>
              </a:solidFill>
            </a:endParaRPr>
          </a:p>
        </p:txBody>
      </p:sp>
      <p:sp>
        <p:nvSpPr>
          <p:cNvPr id="6" name="Text Placeholder 2">
            <a:extLst>
              <a:ext uri="{FF2B5EF4-FFF2-40B4-BE49-F238E27FC236}">
                <a16:creationId xmlns:a16="http://schemas.microsoft.com/office/drawing/2014/main" id="{6F0A0DBE-8C72-2C46-85D9-4957A3095E30}"/>
              </a:ext>
            </a:extLst>
          </p:cNvPr>
          <p:cNvSpPr>
            <a:spLocks noGrp="1"/>
          </p:cNvSpPr>
          <p:nvPr>
            <p:ph type="body" sz="quarter" idx="14"/>
          </p:nvPr>
        </p:nvSpPr>
        <p:spPr>
          <a:xfrm>
            <a:off x="377827" y="531511"/>
            <a:ext cx="7727663" cy="362285"/>
          </a:xfrm>
          <a:prstGeom prst="rect">
            <a:avLst/>
          </a:prstGeom>
        </p:spPr>
        <p:txBody>
          <a:bodyPr/>
          <a:lstStyle>
            <a:lvl1pPr>
              <a:defRPr>
                <a:solidFill>
                  <a:schemeClr val="tx2">
                    <a:lumMod val="60000"/>
                    <a:lumOff val="40000"/>
                  </a:schemeClr>
                </a:solidFill>
              </a:defRPr>
            </a:lvl1pPr>
          </a:lstStyle>
          <a:p>
            <a:pPr lvl="0"/>
            <a:r>
              <a:rPr lang="en-US"/>
              <a:t>Click to edit Master text styles</a:t>
            </a:r>
          </a:p>
        </p:txBody>
      </p:sp>
      <p:sp>
        <p:nvSpPr>
          <p:cNvPr id="2" name="TextBox 1">
            <a:extLst>
              <a:ext uri="{FF2B5EF4-FFF2-40B4-BE49-F238E27FC236}">
                <a16:creationId xmlns:a16="http://schemas.microsoft.com/office/drawing/2014/main" id="{15302F32-B0E8-8E4C-9680-F92FB05E768E}"/>
              </a:ext>
            </a:extLst>
          </p:cNvPr>
          <p:cNvSpPr txBox="1"/>
          <p:nvPr userDrawn="1"/>
        </p:nvSpPr>
        <p:spPr>
          <a:xfrm>
            <a:off x="4470400" y="-444912"/>
            <a:ext cx="0" cy="0"/>
          </a:xfrm>
          <a:prstGeom prst="rect">
            <a:avLst/>
          </a:prstGeom>
          <a:noFill/>
        </p:spPr>
        <p:txBody>
          <a:bodyPr wrap="none" lIns="45678" tIns="0" rIns="45678" bIns="0" rtlCol="0" anchor="t" anchorCtr="0">
            <a:noAutofit/>
          </a:bodyPr>
          <a:lstStyle/>
          <a:p>
            <a:pPr marL="137033" indent="-137033" algn="l">
              <a:spcBef>
                <a:spcPts val="300"/>
              </a:spcBef>
              <a:buClr>
                <a:schemeClr val="accent4"/>
              </a:buClr>
              <a:buFont typeface="Arial" panose="020B0604020202020204" pitchFamily="34" charset="0"/>
              <a:buChar char="•"/>
            </a:pPr>
            <a:endParaRPr lang="en-US" sz="1399">
              <a:solidFill>
                <a:schemeClr val="tx1">
                  <a:lumMod val="75000"/>
                </a:schemeClr>
              </a:solidFill>
              <a:latin typeface="+mn-lt"/>
            </a:endParaRPr>
          </a:p>
        </p:txBody>
      </p:sp>
      <p:sp>
        <p:nvSpPr>
          <p:cNvPr id="8" name="TextBox 7">
            <a:extLst>
              <a:ext uri="{FF2B5EF4-FFF2-40B4-BE49-F238E27FC236}">
                <a16:creationId xmlns:a16="http://schemas.microsoft.com/office/drawing/2014/main" id="{6E4B5EB3-E483-6880-30EE-93A1E8615714}"/>
              </a:ext>
            </a:extLst>
          </p:cNvPr>
          <p:cNvSpPr txBox="1"/>
          <p:nvPr userDrawn="1"/>
        </p:nvSpPr>
        <p:spPr>
          <a:xfrm>
            <a:off x="381003" y="4967851"/>
            <a:ext cx="3733798" cy="120880"/>
          </a:xfrm>
          <a:prstGeom prst="rect">
            <a:avLst/>
          </a:prstGeom>
          <a:noFill/>
        </p:spPr>
        <p:txBody>
          <a:bodyPr wrap="none" lIns="0" tIns="0" rIns="0" bIns="0" rtlCol="0">
            <a:noAutofit/>
          </a:bodyPr>
          <a:lstStyle/>
          <a:p>
            <a:pPr>
              <a:lnSpc>
                <a:spcPct val="100000"/>
              </a:lnSpc>
            </a:pPr>
            <a:r>
              <a:rPr lang="en-US" sz="500" spc="0">
                <a:solidFill>
                  <a:schemeClr val="bg1">
                    <a:lumMod val="50000"/>
                  </a:schemeClr>
                </a:solidFill>
                <a:latin typeface="+mn-lt"/>
              </a:rPr>
              <a:t>© 2022 Kasten by Veeam. All rights reserved. All trademarks are the property of their respective owners.</a:t>
            </a:r>
          </a:p>
        </p:txBody>
      </p:sp>
      <p:pic>
        <p:nvPicPr>
          <p:cNvPr id="7" name="Graphic 6">
            <a:extLst>
              <a:ext uri="{FF2B5EF4-FFF2-40B4-BE49-F238E27FC236}">
                <a16:creationId xmlns:a16="http://schemas.microsoft.com/office/drawing/2014/main" id="{3F6BE898-F85B-9049-BB93-6C7F81E9FE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11897" y="4838697"/>
            <a:ext cx="602042" cy="224015"/>
          </a:xfrm>
          <a:prstGeom prst="rect">
            <a:avLst/>
          </a:prstGeom>
        </p:spPr>
      </p:pic>
    </p:spTree>
    <p:extLst>
      <p:ext uri="{BB962C8B-B14F-4D97-AF65-F5344CB8AC3E}">
        <p14:creationId xmlns:p14="http://schemas.microsoft.com/office/powerpoint/2010/main" val="2532015030"/>
      </p:ext>
    </p:extLst>
  </p:cSld>
  <p:clrMapOvr>
    <a:masterClrMapping/>
  </p:clrMapOvr>
  <p:transition>
    <p:fade/>
  </p:transition>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 Title and text">
  <p:cSld name=" Title and text">
    <p:spTree>
      <p:nvGrpSpPr>
        <p:cNvPr id="1" name="Shape 161"/>
        <p:cNvGrpSpPr/>
        <p:nvPr/>
      </p:nvGrpSpPr>
      <p:grpSpPr>
        <a:xfrm>
          <a:off x="0" y="0"/>
          <a:ext cx="0" cy="0"/>
          <a:chOff x="0" y="0"/>
          <a:chExt cx="0" cy="0"/>
        </a:xfrm>
      </p:grpSpPr>
      <p:grpSp>
        <p:nvGrpSpPr>
          <p:cNvPr id="162" name="Google Shape;162;p49"/>
          <p:cNvGrpSpPr/>
          <p:nvPr/>
        </p:nvGrpSpPr>
        <p:grpSpPr>
          <a:xfrm>
            <a:off x="7908609" y="4800074"/>
            <a:ext cx="854392" cy="270373"/>
            <a:chOff x="2809874" y="2046922"/>
            <a:chExt cx="3530917" cy="1116330"/>
          </a:xfrm>
        </p:grpSpPr>
        <p:grpSp>
          <p:nvGrpSpPr>
            <p:cNvPr id="163" name="Google Shape;163;p49"/>
            <p:cNvGrpSpPr/>
            <p:nvPr/>
          </p:nvGrpSpPr>
          <p:grpSpPr>
            <a:xfrm>
              <a:off x="2809874" y="2046922"/>
              <a:ext cx="3530917" cy="826769"/>
              <a:chOff x="2809874" y="2046922"/>
              <a:chExt cx="3530917" cy="826769"/>
            </a:xfrm>
          </p:grpSpPr>
          <p:grpSp>
            <p:nvGrpSpPr>
              <p:cNvPr id="164" name="Google Shape;164;p49"/>
              <p:cNvGrpSpPr/>
              <p:nvPr/>
            </p:nvGrpSpPr>
            <p:grpSpPr>
              <a:xfrm>
                <a:off x="2809874" y="2046922"/>
                <a:ext cx="1110615" cy="826769"/>
                <a:chOff x="2809874" y="2046922"/>
                <a:chExt cx="1110615" cy="826769"/>
              </a:xfrm>
            </p:grpSpPr>
            <p:sp>
              <p:nvSpPr>
                <p:cNvPr id="165" name="Google Shape;165;p49"/>
                <p:cNvSpPr/>
                <p:nvPr/>
              </p:nvSpPr>
              <p:spPr>
                <a:xfrm>
                  <a:off x="2809874" y="2046922"/>
                  <a:ext cx="171450" cy="824864"/>
                </a:xfrm>
                <a:custGeom>
                  <a:avLst/>
                  <a:gdLst/>
                  <a:ahLst/>
                  <a:cxnLst/>
                  <a:rect l="l" t="t" r="r" b="b"/>
                  <a:pathLst>
                    <a:path w="171450" h="824864" extrusionOk="0">
                      <a:moveTo>
                        <a:pt x="122873" y="824865"/>
                      </a:moveTo>
                      <a:lnTo>
                        <a:pt x="48578" y="824865"/>
                      </a:lnTo>
                      <a:cubicBezTo>
                        <a:pt x="21908" y="824865"/>
                        <a:pt x="0" y="802958"/>
                        <a:pt x="0" y="776288"/>
                      </a:cubicBezTo>
                      <a:lnTo>
                        <a:pt x="0" y="48578"/>
                      </a:lnTo>
                      <a:cubicBezTo>
                        <a:pt x="0" y="21907"/>
                        <a:pt x="20955" y="0"/>
                        <a:pt x="48578" y="0"/>
                      </a:cubicBezTo>
                      <a:lnTo>
                        <a:pt x="122873" y="0"/>
                      </a:lnTo>
                      <a:cubicBezTo>
                        <a:pt x="149543" y="0"/>
                        <a:pt x="171450" y="20955"/>
                        <a:pt x="171450" y="48578"/>
                      </a:cubicBezTo>
                      <a:lnTo>
                        <a:pt x="171450" y="776288"/>
                      </a:lnTo>
                      <a:cubicBezTo>
                        <a:pt x="170498" y="802958"/>
                        <a:pt x="149543" y="824865"/>
                        <a:pt x="122873" y="82486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grpSp>
              <p:nvGrpSpPr>
                <p:cNvPr id="166" name="Google Shape;166;p49"/>
                <p:cNvGrpSpPr/>
                <p:nvPr/>
              </p:nvGrpSpPr>
              <p:grpSpPr>
                <a:xfrm>
                  <a:off x="2995373" y="2051685"/>
                  <a:ext cx="925116" cy="822006"/>
                  <a:chOff x="2995373" y="2051685"/>
                  <a:chExt cx="925116" cy="822006"/>
                </a:xfrm>
              </p:grpSpPr>
              <p:sp>
                <p:nvSpPr>
                  <p:cNvPr id="167" name="Google Shape;167;p49"/>
                  <p:cNvSpPr/>
                  <p:nvPr/>
                </p:nvSpPr>
                <p:spPr>
                  <a:xfrm>
                    <a:off x="3234689" y="2051685"/>
                    <a:ext cx="685800" cy="403859"/>
                  </a:xfrm>
                  <a:custGeom>
                    <a:avLst/>
                    <a:gdLst/>
                    <a:ahLst/>
                    <a:cxnLst/>
                    <a:rect l="l" t="t" r="r" b="b"/>
                    <a:pathLst>
                      <a:path w="685800" h="403859" extrusionOk="0">
                        <a:moveTo>
                          <a:pt x="362903" y="169545"/>
                        </a:moveTo>
                        <a:lnTo>
                          <a:pt x="497205" y="403860"/>
                        </a:lnTo>
                        <a:lnTo>
                          <a:pt x="685800" y="403860"/>
                        </a:lnTo>
                        <a:cubicBezTo>
                          <a:pt x="684848" y="392430"/>
                          <a:pt x="681038" y="381000"/>
                          <a:pt x="675323" y="370523"/>
                        </a:cubicBezTo>
                        <a:lnTo>
                          <a:pt x="484823" y="39053"/>
                        </a:lnTo>
                        <a:cubicBezTo>
                          <a:pt x="470535" y="14288"/>
                          <a:pt x="444818" y="0"/>
                          <a:pt x="416243" y="0"/>
                        </a:cubicBezTo>
                        <a:lnTo>
                          <a:pt x="34290" y="0"/>
                        </a:lnTo>
                        <a:cubicBezTo>
                          <a:pt x="22860" y="0"/>
                          <a:pt x="10478" y="3810"/>
                          <a:pt x="0" y="8573"/>
                        </a:cubicBezTo>
                        <a:lnTo>
                          <a:pt x="91440" y="170497"/>
                        </a:lnTo>
                        <a:lnTo>
                          <a:pt x="363855" y="170497"/>
                        </a:lnTo>
                        <a:lnTo>
                          <a:pt x="363855" y="169545"/>
                        </a:lnTo>
                        <a:lnTo>
                          <a:pt x="362903" y="169545"/>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68" name="Google Shape;168;p49"/>
                  <p:cNvSpPr/>
                  <p:nvPr/>
                </p:nvSpPr>
                <p:spPr>
                  <a:xfrm>
                    <a:off x="3232784" y="2467927"/>
                    <a:ext cx="687704" cy="405764"/>
                  </a:xfrm>
                  <a:custGeom>
                    <a:avLst/>
                    <a:gdLst/>
                    <a:ahLst/>
                    <a:cxnLst/>
                    <a:rect l="l" t="t" r="r" b="b"/>
                    <a:pathLst>
                      <a:path w="687704" h="405764" extrusionOk="0">
                        <a:moveTo>
                          <a:pt x="364807" y="235268"/>
                        </a:moveTo>
                        <a:lnTo>
                          <a:pt x="93345" y="235268"/>
                        </a:lnTo>
                        <a:lnTo>
                          <a:pt x="0" y="397193"/>
                        </a:lnTo>
                        <a:cubicBezTo>
                          <a:pt x="10477" y="401955"/>
                          <a:pt x="22860" y="405765"/>
                          <a:pt x="34290" y="405765"/>
                        </a:cubicBezTo>
                        <a:lnTo>
                          <a:pt x="417195" y="405765"/>
                        </a:lnTo>
                        <a:cubicBezTo>
                          <a:pt x="445770" y="405765"/>
                          <a:pt x="472440" y="390525"/>
                          <a:pt x="485775" y="366713"/>
                        </a:cubicBezTo>
                        <a:lnTo>
                          <a:pt x="677228" y="34290"/>
                        </a:lnTo>
                        <a:cubicBezTo>
                          <a:pt x="682943" y="23813"/>
                          <a:pt x="686753" y="11430"/>
                          <a:pt x="687705" y="0"/>
                        </a:cubicBezTo>
                        <a:lnTo>
                          <a:pt x="501015" y="0"/>
                        </a:lnTo>
                        <a:lnTo>
                          <a:pt x="364807" y="235268"/>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69" name="Google Shape;169;p49"/>
                  <p:cNvSpPr/>
                  <p:nvPr/>
                </p:nvSpPr>
                <p:spPr>
                  <a:xfrm>
                    <a:off x="2995373" y="2065972"/>
                    <a:ext cx="319325" cy="796289"/>
                  </a:xfrm>
                  <a:custGeom>
                    <a:avLst/>
                    <a:gdLst/>
                    <a:ahLst/>
                    <a:cxnLst/>
                    <a:rect l="l" t="t" r="r" b="b"/>
                    <a:pathLst>
                      <a:path w="319325" h="796289" extrusionOk="0">
                        <a:moveTo>
                          <a:pt x="185023" y="397193"/>
                        </a:moveTo>
                        <a:lnTo>
                          <a:pt x="319326" y="163830"/>
                        </a:lnTo>
                        <a:lnTo>
                          <a:pt x="225981" y="0"/>
                        </a:lnTo>
                        <a:cubicBezTo>
                          <a:pt x="216456" y="7620"/>
                          <a:pt x="207883" y="15240"/>
                          <a:pt x="202168" y="26670"/>
                        </a:cubicBezTo>
                        <a:lnTo>
                          <a:pt x="10716" y="358140"/>
                        </a:lnTo>
                        <a:cubicBezTo>
                          <a:pt x="-3572" y="382905"/>
                          <a:pt x="-3572" y="412433"/>
                          <a:pt x="10716" y="438150"/>
                        </a:cubicBezTo>
                        <a:lnTo>
                          <a:pt x="202168" y="770573"/>
                        </a:lnTo>
                        <a:cubicBezTo>
                          <a:pt x="207883" y="781050"/>
                          <a:pt x="216456" y="789623"/>
                          <a:pt x="225981" y="796290"/>
                        </a:cubicBezTo>
                        <a:lnTo>
                          <a:pt x="319326" y="633413"/>
                        </a:lnTo>
                        <a:lnTo>
                          <a:pt x="185023" y="397193"/>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grpSp>
          </p:grpSp>
          <p:grpSp>
            <p:nvGrpSpPr>
              <p:cNvPr id="170" name="Google Shape;170;p49"/>
              <p:cNvGrpSpPr/>
              <p:nvPr/>
            </p:nvGrpSpPr>
            <p:grpSpPr>
              <a:xfrm>
                <a:off x="4108132" y="2212657"/>
                <a:ext cx="2232659" cy="499109"/>
                <a:chOff x="4108132" y="2212657"/>
                <a:chExt cx="2232659" cy="499109"/>
              </a:xfrm>
            </p:grpSpPr>
            <p:sp>
              <p:nvSpPr>
                <p:cNvPr id="171" name="Google Shape;171;p49"/>
                <p:cNvSpPr/>
                <p:nvPr/>
              </p:nvSpPr>
              <p:spPr>
                <a:xfrm>
                  <a:off x="4108132" y="2212657"/>
                  <a:ext cx="280850" cy="491490"/>
                </a:xfrm>
                <a:custGeom>
                  <a:avLst/>
                  <a:gdLst/>
                  <a:ahLst/>
                  <a:cxnLst/>
                  <a:rect l="l" t="t" r="r" b="b"/>
                  <a:pathLst>
                    <a:path w="280850" h="491490" extrusionOk="0">
                      <a:moveTo>
                        <a:pt x="277177" y="481013"/>
                      </a:moveTo>
                      <a:cubicBezTo>
                        <a:pt x="284797" y="489585"/>
                        <a:pt x="279083" y="491490"/>
                        <a:pt x="273367" y="491490"/>
                      </a:cubicBezTo>
                      <a:lnTo>
                        <a:pt x="230505" y="491490"/>
                      </a:lnTo>
                      <a:cubicBezTo>
                        <a:pt x="222885" y="491490"/>
                        <a:pt x="220027" y="489585"/>
                        <a:pt x="212408" y="481013"/>
                      </a:cubicBezTo>
                      <a:lnTo>
                        <a:pt x="49530" y="324803"/>
                      </a:lnTo>
                      <a:lnTo>
                        <a:pt x="49530" y="481013"/>
                      </a:lnTo>
                      <a:cubicBezTo>
                        <a:pt x="49530" y="489585"/>
                        <a:pt x="47625" y="491490"/>
                        <a:pt x="39052" y="491490"/>
                      </a:cubicBezTo>
                      <a:lnTo>
                        <a:pt x="10477" y="491490"/>
                      </a:lnTo>
                      <a:cubicBezTo>
                        <a:pt x="1905" y="491490"/>
                        <a:pt x="0" y="489585"/>
                        <a:pt x="0" y="481013"/>
                      </a:cubicBezTo>
                      <a:lnTo>
                        <a:pt x="0" y="10478"/>
                      </a:lnTo>
                      <a:cubicBezTo>
                        <a:pt x="0" y="1905"/>
                        <a:pt x="1905" y="0"/>
                        <a:pt x="10477" y="0"/>
                      </a:cubicBezTo>
                      <a:lnTo>
                        <a:pt x="39052" y="0"/>
                      </a:lnTo>
                      <a:cubicBezTo>
                        <a:pt x="47625" y="0"/>
                        <a:pt x="49530" y="1905"/>
                        <a:pt x="49530" y="10478"/>
                      </a:cubicBezTo>
                      <a:lnTo>
                        <a:pt x="49530" y="300990"/>
                      </a:lnTo>
                      <a:lnTo>
                        <a:pt x="203835" y="162878"/>
                      </a:lnTo>
                      <a:cubicBezTo>
                        <a:pt x="211455" y="154305"/>
                        <a:pt x="213360" y="152400"/>
                        <a:pt x="221933" y="152400"/>
                      </a:cubicBezTo>
                      <a:lnTo>
                        <a:pt x="263842" y="152400"/>
                      </a:lnTo>
                      <a:cubicBezTo>
                        <a:pt x="271463" y="152400"/>
                        <a:pt x="272415" y="157163"/>
                        <a:pt x="267652" y="162878"/>
                      </a:cubicBezTo>
                      <a:lnTo>
                        <a:pt x="100965" y="311468"/>
                      </a:lnTo>
                      <a:lnTo>
                        <a:pt x="277177" y="481013"/>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2" name="Google Shape;172;p49"/>
                <p:cNvSpPr/>
                <p:nvPr/>
              </p:nvSpPr>
              <p:spPr>
                <a:xfrm>
                  <a:off x="4487227" y="2358389"/>
                  <a:ext cx="291464" cy="352425"/>
                </a:xfrm>
                <a:custGeom>
                  <a:avLst/>
                  <a:gdLst/>
                  <a:ahLst/>
                  <a:cxnLst/>
                  <a:rect l="l" t="t" r="r" b="b"/>
                  <a:pathLst>
                    <a:path w="291464" h="352425" extrusionOk="0">
                      <a:moveTo>
                        <a:pt x="30480" y="44768"/>
                      </a:moveTo>
                      <a:lnTo>
                        <a:pt x="25717" y="24765"/>
                      </a:lnTo>
                      <a:cubicBezTo>
                        <a:pt x="23813" y="17145"/>
                        <a:pt x="25717" y="14288"/>
                        <a:pt x="34290" y="11430"/>
                      </a:cubicBezTo>
                      <a:cubicBezTo>
                        <a:pt x="42863" y="9525"/>
                        <a:pt x="97155" y="0"/>
                        <a:pt x="148590" y="0"/>
                      </a:cubicBezTo>
                      <a:cubicBezTo>
                        <a:pt x="260985" y="0"/>
                        <a:pt x="291465" y="49530"/>
                        <a:pt x="291465" y="160020"/>
                      </a:cubicBezTo>
                      <a:lnTo>
                        <a:pt x="291465" y="335280"/>
                      </a:lnTo>
                      <a:cubicBezTo>
                        <a:pt x="291465" y="343853"/>
                        <a:pt x="289560" y="345758"/>
                        <a:pt x="281940" y="345758"/>
                      </a:cubicBezTo>
                      <a:lnTo>
                        <a:pt x="262890" y="345758"/>
                      </a:lnTo>
                      <a:cubicBezTo>
                        <a:pt x="258127" y="345758"/>
                        <a:pt x="254317" y="343853"/>
                        <a:pt x="253365" y="335280"/>
                      </a:cubicBezTo>
                      <a:lnTo>
                        <a:pt x="251460" y="289560"/>
                      </a:lnTo>
                      <a:cubicBezTo>
                        <a:pt x="233363" y="314325"/>
                        <a:pt x="189547" y="352425"/>
                        <a:pt x="118110" y="352425"/>
                      </a:cubicBezTo>
                      <a:cubicBezTo>
                        <a:pt x="53340" y="352425"/>
                        <a:pt x="0" y="313373"/>
                        <a:pt x="0" y="241935"/>
                      </a:cubicBezTo>
                      <a:cubicBezTo>
                        <a:pt x="0" y="169545"/>
                        <a:pt x="55245" y="135255"/>
                        <a:pt x="137160" y="135255"/>
                      </a:cubicBezTo>
                      <a:cubicBezTo>
                        <a:pt x="173355" y="135255"/>
                        <a:pt x="211455" y="144780"/>
                        <a:pt x="243840" y="159068"/>
                      </a:cubicBezTo>
                      <a:cubicBezTo>
                        <a:pt x="243840" y="75248"/>
                        <a:pt x="219075" y="44768"/>
                        <a:pt x="149542" y="44768"/>
                      </a:cubicBezTo>
                      <a:cubicBezTo>
                        <a:pt x="106680" y="44768"/>
                        <a:pt x="72390" y="50483"/>
                        <a:pt x="46672" y="55245"/>
                      </a:cubicBezTo>
                      <a:cubicBezTo>
                        <a:pt x="34290" y="57150"/>
                        <a:pt x="32385" y="53340"/>
                        <a:pt x="30480" y="44768"/>
                      </a:cubicBezTo>
                      <a:close/>
                      <a:moveTo>
                        <a:pt x="45720" y="242888"/>
                      </a:moveTo>
                      <a:cubicBezTo>
                        <a:pt x="45720" y="284798"/>
                        <a:pt x="75247" y="314325"/>
                        <a:pt x="129540" y="314325"/>
                      </a:cubicBezTo>
                      <a:cubicBezTo>
                        <a:pt x="176213" y="314325"/>
                        <a:pt x="219075" y="283845"/>
                        <a:pt x="240030" y="251460"/>
                      </a:cubicBezTo>
                      <a:lnTo>
                        <a:pt x="240030" y="196215"/>
                      </a:lnTo>
                      <a:cubicBezTo>
                        <a:pt x="206692" y="181928"/>
                        <a:pt x="180975" y="172403"/>
                        <a:pt x="142875" y="172403"/>
                      </a:cubicBezTo>
                      <a:cubicBezTo>
                        <a:pt x="79057" y="172403"/>
                        <a:pt x="45720" y="197168"/>
                        <a:pt x="45720" y="242888"/>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3" name="Google Shape;173;p49"/>
                <p:cNvSpPr/>
                <p:nvPr/>
              </p:nvSpPr>
              <p:spPr>
                <a:xfrm>
                  <a:off x="4887479" y="2358389"/>
                  <a:ext cx="278880" cy="352425"/>
                </a:xfrm>
                <a:custGeom>
                  <a:avLst/>
                  <a:gdLst/>
                  <a:ahLst/>
                  <a:cxnLst/>
                  <a:rect l="l" t="t" r="r" b="b"/>
                  <a:pathLst>
                    <a:path w="278880" h="352425" extrusionOk="0">
                      <a:moveTo>
                        <a:pt x="230303" y="251460"/>
                      </a:moveTo>
                      <a:cubicBezTo>
                        <a:pt x="230303" y="221933"/>
                        <a:pt x="196965" y="207645"/>
                        <a:pt x="136005" y="198120"/>
                      </a:cubicBezTo>
                      <a:cubicBezTo>
                        <a:pt x="70283" y="189548"/>
                        <a:pt x="7418" y="174308"/>
                        <a:pt x="7418" y="103823"/>
                      </a:cubicBezTo>
                      <a:cubicBezTo>
                        <a:pt x="7418" y="40958"/>
                        <a:pt x="55995" y="0"/>
                        <a:pt x="135053" y="0"/>
                      </a:cubicBezTo>
                      <a:cubicBezTo>
                        <a:pt x="169343" y="0"/>
                        <a:pt x="216015" y="8573"/>
                        <a:pt x="262688" y="37148"/>
                      </a:cubicBezTo>
                      <a:cubicBezTo>
                        <a:pt x="271260" y="41910"/>
                        <a:pt x="270308" y="45720"/>
                        <a:pt x="266498" y="51435"/>
                      </a:cubicBezTo>
                      <a:lnTo>
                        <a:pt x="257925" y="66675"/>
                      </a:lnTo>
                      <a:cubicBezTo>
                        <a:pt x="254115" y="74295"/>
                        <a:pt x="250305" y="76200"/>
                        <a:pt x="243638" y="71438"/>
                      </a:cubicBezTo>
                      <a:cubicBezTo>
                        <a:pt x="207443" y="50483"/>
                        <a:pt x="182678" y="39053"/>
                        <a:pt x="138863" y="39053"/>
                      </a:cubicBezTo>
                      <a:cubicBezTo>
                        <a:pt x="82665" y="39053"/>
                        <a:pt x="55043" y="62865"/>
                        <a:pt x="55043" y="100013"/>
                      </a:cubicBezTo>
                      <a:cubicBezTo>
                        <a:pt x="55043" y="137160"/>
                        <a:pt x="88380" y="142875"/>
                        <a:pt x="149340" y="152400"/>
                      </a:cubicBezTo>
                      <a:cubicBezTo>
                        <a:pt x="215063" y="161925"/>
                        <a:pt x="278880" y="182880"/>
                        <a:pt x="278880" y="247650"/>
                      </a:cubicBezTo>
                      <a:cubicBezTo>
                        <a:pt x="278880" y="308610"/>
                        <a:pt x="229350" y="352425"/>
                        <a:pt x="141720" y="352425"/>
                      </a:cubicBezTo>
                      <a:cubicBezTo>
                        <a:pt x="105525" y="352425"/>
                        <a:pt x="54090" y="342900"/>
                        <a:pt x="4560" y="309563"/>
                      </a:cubicBezTo>
                      <a:cubicBezTo>
                        <a:pt x="-1155" y="305753"/>
                        <a:pt x="-1155" y="301943"/>
                        <a:pt x="2655" y="295275"/>
                      </a:cubicBezTo>
                      <a:lnTo>
                        <a:pt x="12180" y="278130"/>
                      </a:lnTo>
                      <a:cubicBezTo>
                        <a:pt x="15990" y="270510"/>
                        <a:pt x="19800" y="268605"/>
                        <a:pt x="26468" y="274320"/>
                      </a:cubicBezTo>
                      <a:cubicBezTo>
                        <a:pt x="55995" y="294323"/>
                        <a:pt x="95048" y="311468"/>
                        <a:pt x="138863" y="311468"/>
                      </a:cubicBezTo>
                      <a:cubicBezTo>
                        <a:pt x="203633" y="313373"/>
                        <a:pt x="230303" y="284798"/>
                        <a:pt x="230303" y="251460"/>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4" name="Google Shape;174;p49"/>
                <p:cNvSpPr/>
                <p:nvPr/>
              </p:nvSpPr>
              <p:spPr>
                <a:xfrm>
                  <a:off x="5259704" y="2286952"/>
                  <a:ext cx="232349" cy="424814"/>
                </a:xfrm>
                <a:custGeom>
                  <a:avLst/>
                  <a:gdLst/>
                  <a:ahLst/>
                  <a:cxnLst/>
                  <a:rect l="l" t="t" r="r" b="b"/>
                  <a:pathLst>
                    <a:path w="232349" h="424814" extrusionOk="0">
                      <a:moveTo>
                        <a:pt x="162877" y="424815"/>
                      </a:moveTo>
                      <a:cubicBezTo>
                        <a:pt x="75247" y="424815"/>
                        <a:pt x="42863" y="370523"/>
                        <a:pt x="42863" y="277178"/>
                      </a:cubicBezTo>
                      <a:lnTo>
                        <a:pt x="42863" y="120015"/>
                      </a:lnTo>
                      <a:lnTo>
                        <a:pt x="10477" y="120015"/>
                      </a:lnTo>
                      <a:cubicBezTo>
                        <a:pt x="1905" y="120015"/>
                        <a:pt x="0" y="118110"/>
                        <a:pt x="0" y="109537"/>
                      </a:cubicBezTo>
                      <a:lnTo>
                        <a:pt x="0" y="89535"/>
                      </a:lnTo>
                      <a:cubicBezTo>
                        <a:pt x="0" y="80962"/>
                        <a:pt x="1905" y="79058"/>
                        <a:pt x="10477" y="79058"/>
                      </a:cubicBezTo>
                      <a:lnTo>
                        <a:pt x="42863" y="79058"/>
                      </a:lnTo>
                      <a:lnTo>
                        <a:pt x="42863" y="10478"/>
                      </a:lnTo>
                      <a:cubicBezTo>
                        <a:pt x="42863" y="1905"/>
                        <a:pt x="44767" y="0"/>
                        <a:pt x="52388" y="0"/>
                      </a:cubicBezTo>
                      <a:lnTo>
                        <a:pt x="81915" y="0"/>
                      </a:lnTo>
                      <a:cubicBezTo>
                        <a:pt x="90488" y="0"/>
                        <a:pt x="91440" y="1905"/>
                        <a:pt x="91440" y="10478"/>
                      </a:cubicBezTo>
                      <a:lnTo>
                        <a:pt x="91440" y="80010"/>
                      </a:lnTo>
                      <a:lnTo>
                        <a:pt x="211455" y="80010"/>
                      </a:lnTo>
                      <a:cubicBezTo>
                        <a:pt x="219075" y="80010"/>
                        <a:pt x="220980" y="81915"/>
                        <a:pt x="220980" y="90487"/>
                      </a:cubicBezTo>
                      <a:lnTo>
                        <a:pt x="220980" y="110490"/>
                      </a:lnTo>
                      <a:cubicBezTo>
                        <a:pt x="220980" y="119062"/>
                        <a:pt x="219075" y="120967"/>
                        <a:pt x="211455" y="120967"/>
                      </a:cubicBezTo>
                      <a:lnTo>
                        <a:pt x="91440" y="120967"/>
                      </a:lnTo>
                      <a:lnTo>
                        <a:pt x="91440" y="273368"/>
                      </a:lnTo>
                      <a:cubicBezTo>
                        <a:pt x="91440" y="350520"/>
                        <a:pt x="115252" y="379095"/>
                        <a:pt x="167640" y="379095"/>
                      </a:cubicBezTo>
                      <a:cubicBezTo>
                        <a:pt x="186690" y="379095"/>
                        <a:pt x="197167" y="378143"/>
                        <a:pt x="214313" y="369570"/>
                      </a:cubicBezTo>
                      <a:cubicBezTo>
                        <a:pt x="222885" y="364808"/>
                        <a:pt x="224790" y="365760"/>
                        <a:pt x="227647" y="374333"/>
                      </a:cubicBezTo>
                      <a:lnTo>
                        <a:pt x="231457" y="395287"/>
                      </a:lnTo>
                      <a:cubicBezTo>
                        <a:pt x="233363" y="402908"/>
                        <a:pt x="232410" y="404812"/>
                        <a:pt x="226695" y="408623"/>
                      </a:cubicBezTo>
                      <a:cubicBezTo>
                        <a:pt x="200025" y="424815"/>
                        <a:pt x="171450" y="424815"/>
                        <a:pt x="162877" y="42481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5" name="Google Shape;175;p49"/>
                <p:cNvSpPr/>
                <p:nvPr/>
              </p:nvSpPr>
              <p:spPr>
                <a:xfrm>
                  <a:off x="5584506" y="2358389"/>
                  <a:ext cx="337185" cy="353377"/>
                </a:xfrm>
                <a:custGeom>
                  <a:avLst/>
                  <a:gdLst/>
                  <a:ahLst/>
                  <a:cxnLst/>
                  <a:rect l="l" t="t" r="r" b="b"/>
                  <a:pathLst>
                    <a:path w="337185" h="353377" extrusionOk="0">
                      <a:moveTo>
                        <a:pt x="311468" y="292418"/>
                      </a:moveTo>
                      <a:cubicBezTo>
                        <a:pt x="316230" y="298133"/>
                        <a:pt x="316230" y="301943"/>
                        <a:pt x="311468" y="306705"/>
                      </a:cubicBezTo>
                      <a:cubicBezTo>
                        <a:pt x="280988" y="337185"/>
                        <a:pt x="225743" y="353378"/>
                        <a:pt x="177165" y="353378"/>
                      </a:cubicBezTo>
                      <a:cubicBezTo>
                        <a:pt x="77153" y="353378"/>
                        <a:pt x="0" y="275273"/>
                        <a:pt x="0" y="177165"/>
                      </a:cubicBezTo>
                      <a:cubicBezTo>
                        <a:pt x="0" y="80010"/>
                        <a:pt x="77153" y="0"/>
                        <a:pt x="173355" y="0"/>
                      </a:cubicBezTo>
                      <a:cubicBezTo>
                        <a:pt x="277178" y="0"/>
                        <a:pt x="337185" y="83820"/>
                        <a:pt x="337185" y="182880"/>
                      </a:cubicBezTo>
                      <a:cubicBezTo>
                        <a:pt x="337185" y="191453"/>
                        <a:pt x="336233" y="193358"/>
                        <a:pt x="327660" y="193358"/>
                      </a:cubicBezTo>
                      <a:lnTo>
                        <a:pt x="50483" y="193358"/>
                      </a:lnTo>
                      <a:cubicBezTo>
                        <a:pt x="55245" y="255270"/>
                        <a:pt x="111443" y="308610"/>
                        <a:pt x="179070" y="308610"/>
                      </a:cubicBezTo>
                      <a:cubicBezTo>
                        <a:pt x="211455" y="308610"/>
                        <a:pt x="251460" y="299085"/>
                        <a:pt x="283845" y="275273"/>
                      </a:cubicBezTo>
                      <a:cubicBezTo>
                        <a:pt x="291465" y="271463"/>
                        <a:pt x="293370" y="270510"/>
                        <a:pt x="299085" y="276225"/>
                      </a:cubicBezTo>
                      <a:lnTo>
                        <a:pt x="311468" y="292418"/>
                      </a:lnTo>
                      <a:close/>
                      <a:moveTo>
                        <a:pt x="287655" y="159068"/>
                      </a:moveTo>
                      <a:cubicBezTo>
                        <a:pt x="285750" y="100013"/>
                        <a:pt x="240983" y="40958"/>
                        <a:pt x="173355" y="40958"/>
                      </a:cubicBezTo>
                      <a:cubicBezTo>
                        <a:pt x="104775" y="40958"/>
                        <a:pt x="54293" y="99060"/>
                        <a:pt x="51435" y="159068"/>
                      </a:cubicBezTo>
                      <a:lnTo>
                        <a:pt x="287655" y="159068"/>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6" name="Google Shape;176;p49"/>
                <p:cNvSpPr/>
                <p:nvPr/>
              </p:nvSpPr>
              <p:spPr>
                <a:xfrm>
                  <a:off x="6054089" y="2359342"/>
                  <a:ext cx="286702" cy="345757"/>
                </a:xfrm>
                <a:custGeom>
                  <a:avLst/>
                  <a:gdLst/>
                  <a:ahLst/>
                  <a:cxnLst/>
                  <a:rect l="l" t="t" r="r" b="b"/>
                  <a:pathLst>
                    <a:path w="286702" h="345757" extrusionOk="0">
                      <a:moveTo>
                        <a:pt x="40005" y="77152"/>
                      </a:moveTo>
                      <a:cubicBezTo>
                        <a:pt x="54292" y="50482"/>
                        <a:pt x="88582" y="0"/>
                        <a:pt x="154305" y="0"/>
                      </a:cubicBezTo>
                      <a:cubicBezTo>
                        <a:pt x="225742" y="0"/>
                        <a:pt x="286703" y="42863"/>
                        <a:pt x="286703" y="149543"/>
                      </a:cubicBezTo>
                      <a:lnTo>
                        <a:pt x="286703" y="335280"/>
                      </a:lnTo>
                      <a:cubicBezTo>
                        <a:pt x="286703" y="343853"/>
                        <a:pt x="283845" y="345758"/>
                        <a:pt x="277178" y="345758"/>
                      </a:cubicBezTo>
                      <a:lnTo>
                        <a:pt x="247650" y="345758"/>
                      </a:lnTo>
                      <a:cubicBezTo>
                        <a:pt x="240030" y="345758"/>
                        <a:pt x="238125" y="343853"/>
                        <a:pt x="238125" y="335280"/>
                      </a:cubicBezTo>
                      <a:lnTo>
                        <a:pt x="238125" y="161925"/>
                      </a:lnTo>
                      <a:cubicBezTo>
                        <a:pt x="238125" y="83820"/>
                        <a:pt x="198120" y="43815"/>
                        <a:pt x="143828" y="43815"/>
                      </a:cubicBezTo>
                      <a:cubicBezTo>
                        <a:pt x="85725" y="43815"/>
                        <a:pt x="48578" y="100013"/>
                        <a:pt x="48578" y="166688"/>
                      </a:cubicBezTo>
                      <a:lnTo>
                        <a:pt x="48578" y="334328"/>
                      </a:lnTo>
                      <a:cubicBezTo>
                        <a:pt x="48578" y="342900"/>
                        <a:pt x="46672" y="344805"/>
                        <a:pt x="39053" y="344805"/>
                      </a:cubicBezTo>
                      <a:lnTo>
                        <a:pt x="9525" y="344805"/>
                      </a:lnTo>
                      <a:cubicBezTo>
                        <a:pt x="1905" y="344805"/>
                        <a:pt x="0" y="342900"/>
                        <a:pt x="0" y="334328"/>
                      </a:cubicBezTo>
                      <a:lnTo>
                        <a:pt x="0" y="168593"/>
                      </a:lnTo>
                      <a:lnTo>
                        <a:pt x="0" y="16193"/>
                      </a:lnTo>
                      <a:cubicBezTo>
                        <a:pt x="0" y="7620"/>
                        <a:pt x="2857" y="5715"/>
                        <a:pt x="9525" y="5715"/>
                      </a:cubicBezTo>
                      <a:lnTo>
                        <a:pt x="25717" y="5715"/>
                      </a:lnTo>
                      <a:cubicBezTo>
                        <a:pt x="30480" y="5715"/>
                        <a:pt x="34290" y="7620"/>
                        <a:pt x="37147" y="16193"/>
                      </a:cubicBezTo>
                      <a:lnTo>
                        <a:pt x="40005" y="77152"/>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grpSp>
        </p:grpSp>
        <p:grpSp>
          <p:nvGrpSpPr>
            <p:cNvPr id="177" name="Google Shape;177;p49"/>
            <p:cNvGrpSpPr/>
            <p:nvPr/>
          </p:nvGrpSpPr>
          <p:grpSpPr>
            <a:xfrm>
              <a:off x="4986337" y="2867977"/>
              <a:ext cx="1352549" cy="295275"/>
              <a:chOff x="4986337" y="2867977"/>
              <a:chExt cx="1352549" cy="295275"/>
            </a:xfrm>
          </p:grpSpPr>
          <p:sp>
            <p:nvSpPr>
              <p:cNvPr id="178" name="Google Shape;178;p49"/>
              <p:cNvSpPr/>
              <p:nvPr/>
            </p:nvSpPr>
            <p:spPr>
              <a:xfrm>
                <a:off x="4986337" y="2867977"/>
                <a:ext cx="156209" cy="236220"/>
              </a:xfrm>
              <a:custGeom>
                <a:avLst/>
                <a:gdLst/>
                <a:ahLst/>
                <a:cxnLst/>
                <a:rect l="l" t="t" r="r" b="b"/>
                <a:pathLst>
                  <a:path w="156209" h="236220" extrusionOk="0">
                    <a:moveTo>
                      <a:pt x="0" y="225743"/>
                    </a:moveTo>
                    <a:lnTo>
                      <a:pt x="0" y="0"/>
                    </a:lnTo>
                    <a:lnTo>
                      <a:pt x="44767" y="0"/>
                    </a:lnTo>
                    <a:lnTo>
                      <a:pt x="44767" y="79058"/>
                    </a:lnTo>
                    <a:lnTo>
                      <a:pt x="46672" y="79058"/>
                    </a:lnTo>
                    <a:cubicBezTo>
                      <a:pt x="58103" y="70485"/>
                      <a:pt x="73342" y="64770"/>
                      <a:pt x="94297" y="64770"/>
                    </a:cubicBezTo>
                    <a:cubicBezTo>
                      <a:pt x="125730" y="64770"/>
                      <a:pt x="156210" y="83820"/>
                      <a:pt x="156210" y="143827"/>
                    </a:cubicBezTo>
                    <a:lnTo>
                      <a:pt x="156210" y="147638"/>
                    </a:lnTo>
                    <a:cubicBezTo>
                      <a:pt x="156210" y="208598"/>
                      <a:pt x="125730" y="236220"/>
                      <a:pt x="67628" y="236220"/>
                    </a:cubicBezTo>
                    <a:cubicBezTo>
                      <a:pt x="42863" y="236220"/>
                      <a:pt x="17145" y="231458"/>
                      <a:pt x="0" y="225743"/>
                    </a:cubicBezTo>
                    <a:close/>
                    <a:moveTo>
                      <a:pt x="110490" y="153352"/>
                    </a:moveTo>
                    <a:lnTo>
                      <a:pt x="110490" y="147638"/>
                    </a:lnTo>
                    <a:cubicBezTo>
                      <a:pt x="110490" y="109538"/>
                      <a:pt x="98108" y="99060"/>
                      <a:pt x="73342" y="99060"/>
                    </a:cubicBezTo>
                    <a:cubicBezTo>
                      <a:pt x="61913" y="99060"/>
                      <a:pt x="50483" y="103823"/>
                      <a:pt x="44767" y="106680"/>
                    </a:cubicBezTo>
                    <a:lnTo>
                      <a:pt x="44767" y="200025"/>
                    </a:lnTo>
                    <a:cubicBezTo>
                      <a:pt x="50483" y="202883"/>
                      <a:pt x="59055" y="204788"/>
                      <a:pt x="70485" y="204788"/>
                    </a:cubicBezTo>
                    <a:cubicBezTo>
                      <a:pt x="92392" y="203835"/>
                      <a:pt x="110490" y="193358"/>
                      <a:pt x="110490" y="15335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79" name="Google Shape;179;p49"/>
              <p:cNvSpPr/>
              <p:nvPr/>
            </p:nvSpPr>
            <p:spPr>
              <a:xfrm>
                <a:off x="5154929" y="2934652"/>
                <a:ext cx="162877" cy="228600"/>
              </a:xfrm>
              <a:custGeom>
                <a:avLst/>
                <a:gdLst/>
                <a:ahLst/>
                <a:cxnLst/>
                <a:rect l="l" t="t" r="r" b="b"/>
                <a:pathLst>
                  <a:path w="162877" h="228600" extrusionOk="0">
                    <a:moveTo>
                      <a:pt x="10478" y="222885"/>
                    </a:moveTo>
                    <a:lnTo>
                      <a:pt x="10478" y="193358"/>
                    </a:lnTo>
                    <a:cubicBezTo>
                      <a:pt x="15240" y="194310"/>
                      <a:pt x="21908" y="195263"/>
                      <a:pt x="27623" y="195263"/>
                    </a:cubicBezTo>
                    <a:cubicBezTo>
                      <a:pt x="42863" y="195263"/>
                      <a:pt x="51435" y="189548"/>
                      <a:pt x="57150" y="175260"/>
                    </a:cubicBezTo>
                    <a:lnTo>
                      <a:pt x="61913" y="161925"/>
                    </a:lnTo>
                    <a:lnTo>
                      <a:pt x="0" y="0"/>
                    </a:lnTo>
                    <a:lnTo>
                      <a:pt x="46673" y="0"/>
                    </a:lnTo>
                    <a:lnTo>
                      <a:pt x="84773" y="108585"/>
                    </a:lnTo>
                    <a:lnTo>
                      <a:pt x="85725" y="108585"/>
                    </a:lnTo>
                    <a:lnTo>
                      <a:pt x="120967" y="0"/>
                    </a:lnTo>
                    <a:lnTo>
                      <a:pt x="162877" y="0"/>
                    </a:lnTo>
                    <a:lnTo>
                      <a:pt x="98108" y="182880"/>
                    </a:lnTo>
                    <a:cubicBezTo>
                      <a:pt x="86677" y="215265"/>
                      <a:pt x="70485" y="228600"/>
                      <a:pt x="38100" y="228600"/>
                    </a:cubicBezTo>
                    <a:cubicBezTo>
                      <a:pt x="28575" y="228600"/>
                      <a:pt x="16192" y="225743"/>
                      <a:pt x="10478" y="222885"/>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80" name="Google Shape;180;p49"/>
              <p:cNvSpPr/>
              <p:nvPr/>
            </p:nvSpPr>
            <p:spPr>
              <a:xfrm>
                <a:off x="5395912" y="2882264"/>
                <a:ext cx="200977" cy="218122"/>
              </a:xfrm>
              <a:custGeom>
                <a:avLst/>
                <a:gdLst/>
                <a:ahLst/>
                <a:cxnLst/>
                <a:rect l="l" t="t" r="r" b="b"/>
                <a:pathLst>
                  <a:path w="200977" h="218122" extrusionOk="0">
                    <a:moveTo>
                      <a:pt x="0" y="0"/>
                    </a:moveTo>
                    <a:lnTo>
                      <a:pt x="49530" y="0"/>
                    </a:lnTo>
                    <a:lnTo>
                      <a:pt x="102870" y="160020"/>
                    </a:lnTo>
                    <a:lnTo>
                      <a:pt x="103822" y="160020"/>
                    </a:lnTo>
                    <a:lnTo>
                      <a:pt x="156210" y="0"/>
                    </a:lnTo>
                    <a:lnTo>
                      <a:pt x="200978" y="0"/>
                    </a:lnTo>
                    <a:lnTo>
                      <a:pt x="124778" y="218123"/>
                    </a:lnTo>
                    <a:lnTo>
                      <a:pt x="76200" y="218123"/>
                    </a:lnTo>
                    <a:lnTo>
                      <a:pt x="0" y="0"/>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81" name="Google Shape;181;p49"/>
              <p:cNvSpPr/>
              <p:nvPr/>
            </p:nvSpPr>
            <p:spPr>
              <a:xfrm>
                <a:off x="5588317" y="2931795"/>
                <a:ext cx="150494" cy="170519"/>
              </a:xfrm>
              <a:custGeom>
                <a:avLst/>
                <a:gdLst/>
                <a:ahLst/>
                <a:cxnLst/>
                <a:rect l="l" t="t" r="r" b="b"/>
                <a:pathLst>
                  <a:path w="150494" h="170519" extrusionOk="0">
                    <a:moveTo>
                      <a:pt x="0" y="87630"/>
                    </a:moveTo>
                    <a:lnTo>
                      <a:pt x="0" y="82867"/>
                    </a:lnTo>
                    <a:cubicBezTo>
                      <a:pt x="0" y="29527"/>
                      <a:pt x="32385" y="0"/>
                      <a:pt x="78105" y="0"/>
                    </a:cubicBezTo>
                    <a:cubicBezTo>
                      <a:pt x="129540" y="0"/>
                      <a:pt x="150495" y="28575"/>
                      <a:pt x="150495" y="81915"/>
                    </a:cubicBezTo>
                    <a:lnTo>
                      <a:pt x="150495" y="97155"/>
                    </a:lnTo>
                    <a:lnTo>
                      <a:pt x="44767" y="97155"/>
                    </a:lnTo>
                    <a:cubicBezTo>
                      <a:pt x="47625" y="128588"/>
                      <a:pt x="63817" y="138113"/>
                      <a:pt x="94297" y="138113"/>
                    </a:cubicBezTo>
                    <a:cubicBezTo>
                      <a:pt x="114300" y="138113"/>
                      <a:pt x="130492" y="133350"/>
                      <a:pt x="143827" y="126682"/>
                    </a:cubicBezTo>
                    <a:lnTo>
                      <a:pt x="143827" y="155257"/>
                    </a:lnTo>
                    <a:cubicBezTo>
                      <a:pt x="132397" y="162877"/>
                      <a:pt x="112395" y="170497"/>
                      <a:pt x="83820" y="170497"/>
                    </a:cubicBezTo>
                    <a:cubicBezTo>
                      <a:pt x="27622" y="171450"/>
                      <a:pt x="0" y="140970"/>
                      <a:pt x="0" y="87630"/>
                    </a:cubicBezTo>
                    <a:close/>
                    <a:moveTo>
                      <a:pt x="44767" y="69532"/>
                    </a:moveTo>
                    <a:lnTo>
                      <a:pt x="106680" y="69532"/>
                    </a:lnTo>
                    <a:cubicBezTo>
                      <a:pt x="106680" y="40957"/>
                      <a:pt x="96202" y="30480"/>
                      <a:pt x="77152" y="30480"/>
                    </a:cubicBezTo>
                    <a:cubicBezTo>
                      <a:pt x="61913" y="31432"/>
                      <a:pt x="46672" y="39052"/>
                      <a:pt x="44767" y="6953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82" name="Google Shape;182;p49"/>
              <p:cNvSpPr/>
              <p:nvPr/>
            </p:nvSpPr>
            <p:spPr>
              <a:xfrm>
                <a:off x="5759767" y="2931795"/>
                <a:ext cx="150494" cy="170519"/>
              </a:xfrm>
              <a:custGeom>
                <a:avLst/>
                <a:gdLst/>
                <a:ahLst/>
                <a:cxnLst/>
                <a:rect l="l" t="t" r="r" b="b"/>
                <a:pathLst>
                  <a:path w="150494" h="170519" extrusionOk="0">
                    <a:moveTo>
                      <a:pt x="0" y="87630"/>
                    </a:moveTo>
                    <a:lnTo>
                      <a:pt x="0" y="82867"/>
                    </a:lnTo>
                    <a:cubicBezTo>
                      <a:pt x="0" y="29527"/>
                      <a:pt x="32385" y="0"/>
                      <a:pt x="78105" y="0"/>
                    </a:cubicBezTo>
                    <a:cubicBezTo>
                      <a:pt x="129540" y="0"/>
                      <a:pt x="150495" y="28575"/>
                      <a:pt x="150495" y="81915"/>
                    </a:cubicBezTo>
                    <a:lnTo>
                      <a:pt x="150495" y="97155"/>
                    </a:lnTo>
                    <a:lnTo>
                      <a:pt x="44767" y="97155"/>
                    </a:lnTo>
                    <a:cubicBezTo>
                      <a:pt x="47625" y="128588"/>
                      <a:pt x="63817" y="138113"/>
                      <a:pt x="94297" y="138113"/>
                    </a:cubicBezTo>
                    <a:cubicBezTo>
                      <a:pt x="114300" y="138113"/>
                      <a:pt x="130492" y="133350"/>
                      <a:pt x="143827" y="126682"/>
                    </a:cubicBezTo>
                    <a:lnTo>
                      <a:pt x="143827" y="155257"/>
                    </a:lnTo>
                    <a:cubicBezTo>
                      <a:pt x="132397" y="162877"/>
                      <a:pt x="112395" y="170497"/>
                      <a:pt x="83820" y="170497"/>
                    </a:cubicBezTo>
                    <a:cubicBezTo>
                      <a:pt x="27622" y="171450"/>
                      <a:pt x="0" y="140970"/>
                      <a:pt x="0" y="87630"/>
                    </a:cubicBezTo>
                    <a:close/>
                    <a:moveTo>
                      <a:pt x="44767" y="69532"/>
                    </a:moveTo>
                    <a:lnTo>
                      <a:pt x="106680" y="69532"/>
                    </a:lnTo>
                    <a:cubicBezTo>
                      <a:pt x="106680" y="40957"/>
                      <a:pt x="96202" y="30480"/>
                      <a:pt x="77152" y="30480"/>
                    </a:cubicBezTo>
                    <a:cubicBezTo>
                      <a:pt x="62865" y="31432"/>
                      <a:pt x="47625" y="39052"/>
                      <a:pt x="44767" y="69532"/>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83" name="Google Shape;183;p49"/>
              <p:cNvSpPr/>
              <p:nvPr/>
            </p:nvSpPr>
            <p:spPr>
              <a:xfrm>
                <a:off x="5930264" y="2932747"/>
                <a:ext cx="136207" cy="170497"/>
              </a:xfrm>
              <a:custGeom>
                <a:avLst/>
                <a:gdLst/>
                <a:ahLst/>
                <a:cxnLst/>
                <a:rect l="l" t="t" r="r" b="b"/>
                <a:pathLst>
                  <a:path w="136207" h="170497" extrusionOk="0">
                    <a:moveTo>
                      <a:pt x="0" y="123825"/>
                    </a:moveTo>
                    <a:cubicBezTo>
                      <a:pt x="0" y="91440"/>
                      <a:pt x="21907" y="78105"/>
                      <a:pt x="56197" y="74295"/>
                    </a:cubicBezTo>
                    <a:lnTo>
                      <a:pt x="91440" y="69532"/>
                    </a:lnTo>
                    <a:lnTo>
                      <a:pt x="91440" y="59055"/>
                    </a:lnTo>
                    <a:cubicBezTo>
                      <a:pt x="91440" y="39052"/>
                      <a:pt x="81915" y="34290"/>
                      <a:pt x="56197" y="34290"/>
                    </a:cubicBezTo>
                    <a:cubicBezTo>
                      <a:pt x="40005" y="34290"/>
                      <a:pt x="24765" y="36195"/>
                      <a:pt x="14288" y="39052"/>
                    </a:cubicBezTo>
                    <a:lnTo>
                      <a:pt x="14288" y="9525"/>
                    </a:lnTo>
                    <a:cubicBezTo>
                      <a:pt x="30480" y="3810"/>
                      <a:pt x="49530" y="0"/>
                      <a:pt x="73342" y="0"/>
                    </a:cubicBezTo>
                    <a:cubicBezTo>
                      <a:pt x="112395" y="0"/>
                      <a:pt x="136207" y="14288"/>
                      <a:pt x="136207" y="49530"/>
                    </a:cubicBezTo>
                    <a:lnTo>
                      <a:pt x="136207" y="167640"/>
                    </a:lnTo>
                    <a:lnTo>
                      <a:pt x="100013" y="167640"/>
                    </a:lnTo>
                    <a:lnTo>
                      <a:pt x="96203" y="154305"/>
                    </a:lnTo>
                    <a:lnTo>
                      <a:pt x="94297" y="154305"/>
                    </a:lnTo>
                    <a:cubicBezTo>
                      <a:pt x="86678" y="163830"/>
                      <a:pt x="73342" y="170498"/>
                      <a:pt x="51435" y="170498"/>
                    </a:cubicBezTo>
                    <a:cubicBezTo>
                      <a:pt x="21907" y="170498"/>
                      <a:pt x="0" y="155257"/>
                      <a:pt x="0" y="123825"/>
                    </a:cubicBezTo>
                    <a:close/>
                    <a:moveTo>
                      <a:pt x="92392" y="133350"/>
                    </a:moveTo>
                    <a:lnTo>
                      <a:pt x="92392" y="96202"/>
                    </a:lnTo>
                    <a:lnTo>
                      <a:pt x="66675" y="99060"/>
                    </a:lnTo>
                    <a:cubicBezTo>
                      <a:pt x="51435" y="100965"/>
                      <a:pt x="44767" y="106680"/>
                      <a:pt x="44767" y="120967"/>
                    </a:cubicBezTo>
                    <a:cubicBezTo>
                      <a:pt x="44767" y="136207"/>
                      <a:pt x="54292" y="141923"/>
                      <a:pt x="67628" y="141923"/>
                    </a:cubicBezTo>
                    <a:cubicBezTo>
                      <a:pt x="76200" y="140970"/>
                      <a:pt x="86678" y="137160"/>
                      <a:pt x="92392" y="133350"/>
                    </a:cubicBez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sp>
            <p:nvSpPr>
              <p:cNvPr id="184" name="Google Shape;184;p49"/>
              <p:cNvSpPr/>
              <p:nvPr/>
            </p:nvSpPr>
            <p:spPr>
              <a:xfrm>
                <a:off x="6102667" y="2931795"/>
                <a:ext cx="236219" cy="168592"/>
              </a:xfrm>
              <a:custGeom>
                <a:avLst/>
                <a:gdLst/>
                <a:ahLst/>
                <a:cxnLst/>
                <a:rect l="l" t="t" r="r" b="b"/>
                <a:pathLst>
                  <a:path w="236219" h="168592" extrusionOk="0">
                    <a:moveTo>
                      <a:pt x="0" y="2857"/>
                    </a:moveTo>
                    <a:lnTo>
                      <a:pt x="42863" y="2857"/>
                    </a:lnTo>
                    <a:lnTo>
                      <a:pt x="42863" y="18097"/>
                    </a:lnTo>
                    <a:lnTo>
                      <a:pt x="44767" y="18097"/>
                    </a:lnTo>
                    <a:cubicBezTo>
                      <a:pt x="58102" y="7620"/>
                      <a:pt x="75247" y="0"/>
                      <a:pt x="95250" y="0"/>
                    </a:cubicBezTo>
                    <a:cubicBezTo>
                      <a:pt x="113347" y="0"/>
                      <a:pt x="126682" y="5715"/>
                      <a:pt x="134302" y="18097"/>
                    </a:cubicBezTo>
                    <a:lnTo>
                      <a:pt x="136207" y="18097"/>
                    </a:lnTo>
                    <a:cubicBezTo>
                      <a:pt x="153352" y="6667"/>
                      <a:pt x="171450" y="0"/>
                      <a:pt x="190500" y="0"/>
                    </a:cubicBezTo>
                    <a:cubicBezTo>
                      <a:pt x="219075" y="0"/>
                      <a:pt x="236220" y="13335"/>
                      <a:pt x="236220" y="45720"/>
                    </a:cubicBezTo>
                    <a:lnTo>
                      <a:pt x="236220" y="168592"/>
                    </a:lnTo>
                    <a:lnTo>
                      <a:pt x="192405" y="168592"/>
                    </a:lnTo>
                    <a:lnTo>
                      <a:pt x="192405" y="57150"/>
                    </a:lnTo>
                    <a:cubicBezTo>
                      <a:pt x="192405" y="41910"/>
                      <a:pt x="186690" y="36195"/>
                      <a:pt x="170497" y="36195"/>
                    </a:cubicBezTo>
                    <a:cubicBezTo>
                      <a:pt x="160972" y="36195"/>
                      <a:pt x="151447" y="39052"/>
                      <a:pt x="140970" y="43815"/>
                    </a:cubicBezTo>
                    <a:cubicBezTo>
                      <a:pt x="140970" y="45720"/>
                      <a:pt x="140970" y="47625"/>
                      <a:pt x="140970" y="49530"/>
                    </a:cubicBezTo>
                    <a:lnTo>
                      <a:pt x="140970" y="168592"/>
                    </a:lnTo>
                    <a:lnTo>
                      <a:pt x="97155" y="168592"/>
                    </a:lnTo>
                    <a:lnTo>
                      <a:pt x="97155" y="57150"/>
                    </a:lnTo>
                    <a:cubicBezTo>
                      <a:pt x="97155" y="41910"/>
                      <a:pt x="91440" y="36195"/>
                      <a:pt x="75247" y="36195"/>
                    </a:cubicBezTo>
                    <a:cubicBezTo>
                      <a:pt x="64770" y="36195"/>
                      <a:pt x="55245" y="40005"/>
                      <a:pt x="45720" y="43815"/>
                    </a:cubicBezTo>
                    <a:lnTo>
                      <a:pt x="45720" y="168592"/>
                    </a:lnTo>
                    <a:lnTo>
                      <a:pt x="952" y="168592"/>
                    </a:lnTo>
                    <a:lnTo>
                      <a:pt x="952" y="2857"/>
                    </a:lnTo>
                    <a:close/>
                  </a:path>
                </a:pathLst>
              </a:custGeom>
              <a:solidFill>
                <a:srgbClr val="9F9F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chemeClr val="dk1"/>
                  </a:solidFill>
                  <a:latin typeface="Tahoma"/>
                  <a:ea typeface="Tahoma"/>
                  <a:cs typeface="Tahoma"/>
                  <a:sym typeface="Tahoma"/>
                </a:endParaRPr>
              </a:p>
            </p:txBody>
          </p:sp>
        </p:grpSp>
      </p:grpSp>
      <p:sp>
        <p:nvSpPr>
          <p:cNvPr id="185" name="Google Shape;185;p49"/>
          <p:cNvSpPr txBox="1"/>
          <p:nvPr/>
        </p:nvSpPr>
        <p:spPr>
          <a:xfrm>
            <a:off x="381003" y="4967852"/>
            <a:ext cx="3701735" cy="769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500">
                <a:solidFill>
                  <a:srgbClr val="8B8B8B"/>
                </a:solidFill>
                <a:latin typeface="Tahoma"/>
                <a:ea typeface="Tahoma"/>
                <a:cs typeface="Tahoma"/>
                <a:sym typeface="Tahoma"/>
              </a:rPr>
              <a:t>© 2022 Kasten by Veeam. All rights reserved. All trademarks are the property of their respective owners.</a:t>
            </a:r>
            <a:endParaRPr sz="1013"/>
          </a:p>
        </p:txBody>
      </p:sp>
      <p:pic>
        <p:nvPicPr>
          <p:cNvPr id="186" name="Google Shape;186;p49"/>
          <p:cNvPicPr preferRelativeResize="0"/>
          <p:nvPr/>
        </p:nvPicPr>
        <p:blipFill rotWithShape="1">
          <a:blip r:embed="rId2">
            <a:alphaModFix/>
          </a:blip>
          <a:srcRect/>
          <a:stretch/>
        </p:blipFill>
        <p:spPr>
          <a:xfrm>
            <a:off x="8108663" y="23171"/>
            <a:ext cx="1010857" cy="1492708"/>
          </a:xfrm>
          <a:prstGeom prst="rect">
            <a:avLst/>
          </a:prstGeom>
          <a:noFill/>
          <a:ln>
            <a:noFill/>
          </a:ln>
        </p:spPr>
      </p:pic>
      <p:sp>
        <p:nvSpPr>
          <p:cNvPr id="187" name="Google Shape;187;p49"/>
          <p:cNvSpPr txBox="1">
            <a:spLocks noGrp="1"/>
          </p:cNvSpPr>
          <p:nvPr>
            <p:ph type="title"/>
          </p:nvPr>
        </p:nvSpPr>
        <p:spPr>
          <a:xfrm>
            <a:off x="381000" y="189127"/>
            <a:ext cx="8382000" cy="55451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2"/>
              </a:buClr>
              <a:buSzPts val="2933"/>
              <a:buFont typeface="Tahoma"/>
              <a:buNone/>
              <a:defRPr sz="2200" b="1" i="0" u="none" strike="noStrike" cap="none">
                <a:solidFill>
                  <a:schemeClr val="accent2"/>
                </a:solidFill>
                <a:latin typeface="Tahoma"/>
                <a:ea typeface="Tahoma"/>
                <a:cs typeface="Tahoma"/>
                <a:sym typeface="Tahoma"/>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188" name="Google Shape;188;p49"/>
          <p:cNvSpPr txBox="1">
            <a:spLocks noGrp="1"/>
          </p:cNvSpPr>
          <p:nvPr>
            <p:ph type="body" idx="1"/>
          </p:nvPr>
        </p:nvSpPr>
        <p:spPr>
          <a:xfrm>
            <a:off x="377588" y="925161"/>
            <a:ext cx="8385411" cy="3879526"/>
          </a:xfrm>
          <a:prstGeom prst="rect">
            <a:avLst/>
          </a:prstGeom>
          <a:noFill/>
          <a:ln>
            <a:noFill/>
          </a:ln>
        </p:spPr>
        <p:txBody>
          <a:bodyPr spcFirstLastPara="1" wrap="square" lIns="91425" tIns="45700" rIns="91425" bIns="45700" anchor="t" anchorCtr="0">
            <a:noAutofit/>
          </a:bodyPr>
          <a:lstStyle>
            <a:lvl1pPr marL="342900" marR="0" lvl="0" indent="-171450" algn="l" rtl="0">
              <a:lnSpc>
                <a:spcPct val="100000"/>
              </a:lnSpc>
              <a:spcBef>
                <a:spcPts val="0"/>
              </a:spcBef>
              <a:spcAft>
                <a:spcPts val="0"/>
              </a:spcAft>
              <a:buClr>
                <a:srgbClr val="32507E"/>
              </a:buClr>
              <a:buSzPts val="2160"/>
              <a:buFont typeface="Arial"/>
              <a:buNone/>
              <a:defRPr sz="1800" b="0" i="0" u="none" strike="noStrike" cap="none">
                <a:solidFill>
                  <a:srgbClr val="32507E"/>
                </a:solidFill>
                <a:latin typeface="Tahoma"/>
                <a:ea typeface="Tahoma"/>
                <a:cs typeface="Tahoma"/>
                <a:sym typeface="Tahoma"/>
              </a:defRPr>
            </a:lvl1pPr>
            <a:lvl2pPr marL="685800" marR="0" lvl="1" indent="-274320" algn="l" rtl="0">
              <a:lnSpc>
                <a:spcPct val="100000"/>
              </a:lnSpc>
              <a:spcBef>
                <a:spcPts val="700"/>
              </a:spcBef>
              <a:spcAft>
                <a:spcPts val="0"/>
              </a:spcAft>
              <a:buClr>
                <a:schemeClr val="accent2"/>
              </a:buClr>
              <a:buSzPts val="2160"/>
              <a:buFont typeface="Arial"/>
              <a:buChar char="•"/>
              <a:defRPr sz="1800" b="0" i="0" u="none" strike="noStrike" cap="none">
                <a:solidFill>
                  <a:srgbClr val="32507E"/>
                </a:solidFill>
                <a:latin typeface="Tahoma"/>
                <a:ea typeface="Tahoma"/>
                <a:cs typeface="Tahoma"/>
                <a:sym typeface="Tahoma"/>
              </a:defRPr>
            </a:lvl2pPr>
            <a:lvl3pPr marL="1028700" marR="0" lvl="2" indent="-262876" algn="l" rtl="0">
              <a:lnSpc>
                <a:spcPct val="90000"/>
              </a:lnSpc>
              <a:spcBef>
                <a:spcPts val="320"/>
              </a:spcBef>
              <a:spcAft>
                <a:spcPts val="0"/>
              </a:spcAft>
              <a:buClr>
                <a:schemeClr val="accent2"/>
              </a:buClr>
              <a:buSzPts val="1920"/>
              <a:buFont typeface="Arial"/>
              <a:buChar char="•"/>
              <a:defRPr sz="1600" b="0" i="0" u="none" strike="noStrike" cap="none">
                <a:solidFill>
                  <a:srgbClr val="32507E"/>
                </a:solidFill>
                <a:latin typeface="Tahoma"/>
                <a:ea typeface="Tahoma"/>
                <a:cs typeface="Tahoma"/>
                <a:sym typeface="Tahoma"/>
              </a:defRPr>
            </a:lvl3pPr>
            <a:lvl4pPr marL="1371600" marR="0" lvl="3" indent="-240029" algn="l" rtl="0">
              <a:lnSpc>
                <a:spcPct val="90000"/>
              </a:lnSpc>
              <a:spcBef>
                <a:spcPts val="240"/>
              </a:spcBef>
              <a:spcAft>
                <a:spcPts val="0"/>
              </a:spcAft>
              <a:buClr>
                <a:schemeClr val="accent2"/>
              </a:buClr>
              <a:buSzPts val="1440"/>
              <a:buFont typeface="Arial"/>
              <a:buChar char="•"/>
              <a:defRPr sz="1200" b="0" i="0" u="none" strike="noStrike" cap="none">
                <a:solidFill>
                  <a:srgbClr val="32507E"/>
                </a:solidFill>
                <a:latin typeface="Tahoma"/>
                <a:ea typeface="Tahoma"/>
                <a:cs typeface="Tahoma"/>
                <a:sym typeface="Tahoma"/>
              </a:defRPr>
            </a:lvl4pPr>
            <a:lvl5pPr marL="1714500" marR="0" lvl="4" indent="-228586" algn="l" rtl="0">
              <a:lnSpc>
                <a:spcPct val="90000"/>
              </a:lnSpc>
              <a:spcBef>
                <a:spcPts val="200"/>
              </a:spcBef>
              <a:spcAft>
                <a:spcPts val="0"/>
              </a:spcAft>
              <a:buClr>
                <a:schemeClr val="accent2"/>
              </a:buClr>
              <a:buSzPts val="1200"/>
              <a:buFont typeface="Arial"/>
              <a:buChar char="•"/>
              <a:defRPr sz="1000" b="0" i="0" u="none" strike="noStrike" cap="none">
                <a:solidFill>
                  <a:srgbClr val="32507E"/>
                </a:solidFill>
                <a:latin typeface="Tahoma"/>
                <a:ea typeface="Tahoma"/>
                <a:cs typeface="Tahoma"/>
                <a:sym typeface="Tahoma"/>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Tahoma"/>
                <a:ea typeface="Tahoma"/>
                <a:cs typeface="Tahoma"/>
                <a:sym typeface="Tahoma"/>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Tahoma"/>
                <a:ea typeface="Tahoma"/>
                <a:cs typeface="Tahoma"/>
                <a:sym typeface="Tahoma"/>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Tahoma"/>
                <a:ea typeface="Tahoma"/>
                <a:cs typeface="Tahoma"/>
                <a:sym typeface="Tahoma"/>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Tahoma"/>
                <a:ea typeface="Tahoma"/>
                <a:cs typeface="Tahoma"/>
                <a:sym typeface="Tahoma"/>
              </a:defRPr>
            </a:lvl9pPr>
          </a:lstStyle>
          <a:p>
            <a:endParaRPr/>
          </a:p>
        </p:txBody>
      </p:sp>
    </p:spTree>
    <p:extLst>
      <p:ext uri="{BB962C8B-B14F-4D97-AF65-F5344CB8AC3E}">
        <p14:creationId xmlns:p14="http://schemas.microsoft.com/office/powerpoint/2010/main" val="23923082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Section Divider 2">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3F9E062-55F9-EBB6-289D-EC213A9342AA}"/>
              </a:ext>
            </a:extLst>
          </p:cNvPr>
          <p:cNvPicPr>
            <a:picLocks noChangeAspect="1"/>
          </p:cNvPicPr>
          <p:nvPr userDrawn="1"/>
        </p:nvPicPr>
        <p:blipFill>
          <a:blip r:embed="rId2"/>
          <a:stretch>
            <a:fillRect/>
          </a:stretch>
        </p:blipFill>
        <p:spPr>
          <a:xfrm flipV="1">
            <a:off x="0" y="-3"/>
            <a:ext cx="9144000" cy="5148263"/>
          </a:xfrm>
          <a:prstGeom prst="rect">
            <a:avLst/>
          </a:prstGeom>
        </p:spPr>
      </p:pic>
      <p:pic>
        <p:nvPicPr>
          <p:cNvPr id="6" name="Picture 5">
            <a:extLst>
              <a:ext uri="{FF2B5EF4-FFF2-40B4-BE49-F238E27FC236}">
                <a16:creationId xmlns:a16="http://schemas.microsoft.com/office/drawing/2014/main" id="{18A7A43E-1725-E843-9003-D4389CD67C29}"/>
              </a:ext>
            </a:extLst>
          </p:cNvPr>
          <p:cNvPicPr>
            <a:picLocks noChangeAspect="1"/>
          </p:cNvPicPr>
          <p:nvPr userDrawn="1"/>
        </p:nvPicPr>
        <p:blipFill>
          <a:blip r:embed="rId3" cstate="screen">
            <a:alphaModFix amt="54000"/>
            <a:extLst>
              <a:ext uri="{28A0092B-C50C-407E-A947-70E740481C1C}">
                <a14:useLocalDpi xmlns:a14="http://schemas.microsoft.com/office/drawing/2010/main"/>
              </a:ext>
            </a:extLst>
          </a:blip>
          <a:srcRect/>
          <a:stretch/>
        </p:blipFill>
        <p:spPr>
          <a:xfrm rot="2912906">
            <a:off x="323988" y="414100"/>
            <a:ext cx="4266644" cy="3786766"/>
          </a:xfrm>
          <a:custGeom>
            <a:avLst/>
            <a:gdLst>
              <a:gd name="connsiteX0" fmla="*/ 5625120 w 5625120"/>
              <a:gd name="connsiteY0" fmla="*/ 0 h 4987832"/>
              <a:gd name="connsiteX1" fmla="*/ 5625120 w 5625120"/>
              <a:gd name="connsiteY1" fmla="*/ 4987832 h 4987832"/>
              <a:gd name="connsiteX2" fmla="*/ 5442776 w 5625120"/>
              <a:gd name="connsiteY2" fmla="*/ 4987832 h 4987832"/>
              <a:gd name="connsiteX3" fmla="*/ 5472312 w 5625120"/>
              <a:gd name="connsiteY3" fmla="*/ 4674951 h 4987832"/>
              <a:gd name="connsiteX4" fmla="*/ 0 w 5625120"/>
              <a:gd name="connsiteY4" fmla="*/ 4158364 h 4987832"/>
              <a:gd name="connsiteX5" fmla="*/ 0 w 5625120"/>
              <a:gd name="connsiteY5" fmla="*/ 0 h 498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120" h="4987832">
                <a:moveTo>
                  <a:pt x="5625120" y="0"/>
                </a:moveTo>
                <a:lnTo>
                  <a:pt x="5625120" y="4987832"/>
                </a:lnTo>
                <a:lnTo>
                  <a:pt x="5442776" y="4987832"/>
                </a:lnTo>
                <a:lnTo>
                  <a:pt x="5472312" y="4674951"/>
                </a:lnTo>
                <a:lnTo>
                  <a:pt x="0" y="4158364"/>
                </a:lnTo>
                <a:lnTo>
                  <a:pt x="0" y="0"/>
                </a:lnTo>
                <a:close/>
              </a:path>
            </a:pathLst>
          </a:custGeom>
        </p:spPr>
      </p:pic>
      <p:sp>
        <p:nvSpPr>
          <p:cNvPr id="4" name="Text Placeholder 5">
            <a:extLst>
              <a:ext uri="{FF2B5EF4-FFF2-40B4-BE49-F238E27FC236}">
                <a16:creationId xmlns:a16="http://schemas.microsoft.com/office/drawing/2014/main" id="{443D7134-9983-C622-367B-9AE1728FFC2A}"/>
              </a:ext>
            </a:extLst>
          </p:cNvPr>
          <p:cNvSpPr>
            <a:spLocks noGrp="1"/>
          </p:cNvSpPr>
          <p:nvPr>
            <p:ph type="body" sz="quarter" idx="11" hasCustomPrompt="1"/>
          </p:nvPr>
        </p:nvSpPr>
        <p:spPr>
          <a:xfrm>
            <a:off x="499239" y="2294200"/>
            <a:ext cx="8145519" cy="559861"/>
          </a:xfrm>
          <a:prstGeom prst="rect">
            <a:avLst/>
          </a:prstGeom>
        </p:spPr>
        <p:txBody>
          <a:bodyPr lIns="0" anchor="ctr">
            <a:noAutofit/>
          </a:bodyPr>
          <a:lstStyle>
            <a:lvl1pPr marL="0" indent="0">
              <a:lnSpc>
                <a:spcPct val="100000"/>
              </a:lnSpc>
              <a:spcBef>
                <a:spcPts val="0"/>
              </a:spcBef>
              <a:buNone/>
              <a:defRPr sz="3585" b="1" i="0" spc="0" baseline="0">
                <a:solidFill>
                  <a:schemeClr val="bg1"/>
                </a:solidFill>
                <a:latin typeface="+mn-lt"/>
              </a:defRPr>
            </a:lvl1pPr>
          </a:lstStyle>
          <a:p>
            <a:pPr lvl="0"/>
            <a:r>
              <a:rPr lang="en-US"/>
              <a:t>Click to edit title style</a:t>
            </a:r>
          </a:p>
        </p:txBody>
      </p:sp>
      <p:pic>
        <p:nvPicPr>
          <p:cNvPr id="8" name="Graphic 7">
            <a:extLst>
              <a:ext uri="{FF2B5EF4-FFF2-40B4-BE49-F238E27FC236}">
                <a16:creationId xmlns:a16="http://schemas.microsoft.com/office/drawing/2014/main" id="{29EA5694-1ED0-0CBF-F160-0D527D37F5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35332" y="4843572"/>
            <a:ext cx="733658" cy="304689"/>
          </a:xfrm>
          <a:prstGeom prst="rect">
            <a:avLst/>
          </a:prstGeom>
        </p:spPr>
      </p:pic>
    </p:spTree>
    <p:extLst>
      <p:ext uri="{BB962C8B-B14F-4D97-AF65-F5344CB8AC3E}">
        <p14:creationId xmlns:p14="http://schemas.microsoft.com/office/powerpoint/2010/main" val="28492716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_2 col_texts_imgs Dots">
    <p:spTree>
      <p:nvGrpSpPr>
        <p:cNvPr id="1" name=""/>
        <p:cNvGrpSpPr/>
        <p:nvPr/>
      </p:nvGrpSpPr>
      <p:grpSpPr>
        <a:xfrm>
          <a:off x="0" y="0"/>
          <a:ext cx="0" cy="0"/>
          <a:chOff x="0" y="0"/>
          <a:chExt cx="0" cy="0"/>
        </a:xfrm>
      </p:grpSpPr>
      <p:pic>
        <p:nvPicPr>
          <p:cNvPr id="32" name="Рисунок 4">
            <a:extLst>
              <a:ext uri="{FF2B5EF4-FFF2-40B4-BE49-F238E27FC236}">
                <a16:creationId xmlns:a16="http://schemas.microsoft.com/office/drawing/2014/main" id="{08782954-6B77-5E44-97FE-2D9CD02ED21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08663" y="23171"/>
            <a:ext cx="1010857" cy="1492708"/>
          </a:xfrm>
          <a:prstGeom prst="rect">
            <a:avLst/>
          </a:prstGeom>
        </p:spPr>
      </p:pic>
      <p:sp>
        <p:nvSpPr>
          <p:cNvPr id="33" name="Title 1">
            <a:extLst>
              <a:ext uri="{FF2B5EF4-FFF2-40B4-BE49-F238E27FC236}">
                <a16:creationId xmlns:a16="http://schemas.microsoft.com/office/drawing/2014/main" id="{B36BD207-7821-F846-9511-9E53DF00BDE2}"/>
              </a:ext>
            </a:extLst>
          </p:cNvPr>
          <p:cNvSpPr>
            <a:spLocks noGrp="1"/>
          </p:cNvSpPr>
          <p:nvPr>
            <p:ph type="title"/>
          </p:nvPr>
        </p:nvSpPr>
        <p:spPr>
          <a:xfrm>
            <a:off x="381000" y="189127"/>
            <a:ext cx="7727663" cy="339199"/>
          </a:xfrm>
          <a:prstGeom prst="rect">
            <a:avLst/>
          </a:prstGeom>
        </p:spPr>
        <p:txBody>
          <a:bodyPr lIns="0" tIns="0" rIns="0" bIns="0"/>
          <a:lstStyle>
            <a:lvl1pPr>
              <a:defRPr sz="2200" b="1" i="0">
                <a:solidFill>
                  <a:schemeClr val="tx2"/>
                </a:solidFill>
                <a:cs typeface="Tahoma" panose="020B0604030504040204" pitchFamily="34" charset="0"/>
              </a:defRPr>
            </a:lvl1pPr>
          </a:lstStyle>
          <a:p>
            <a:r>
              <a:rPr lang="en-US"/>
              <a:t>Click to edit Master title style</a:t>
            </a:r>
            <a:endParaRPr lang="en-US" b="0">
              <a:solidFill>
                <a:schemeClr val="accent4"/>
              </a:solidFill>
            </a:endParaRPr>
          </a:p>
        </p:txBody>
      </p:sp>
      <p:sp>
        <p:nvSpPr>
          <p:cNvPr id="34" name="Text Placeholder 2">
            <a:extLst>
              <a:ext uri="{FF2B5EF4-FFF2-40B4-BE49-F238E27FC236}">
                <a16:creationId xmlns:a16="http://schemas.microsoft.com/office/drawing/2014/main" id="{23907AD1-29EF-9549-8C8A-1A744E372F28}"/>
              </a:ext>
            </a:extLst>
          </p:cNvPr>
          <p:cNvSpPr>
            <a:spLocks noGrp="1"/>
          </p:cNvSpPr>
          <p:nvPr>
            <p:ph type="body" idx="1" hasCustomPrompt="1"/>
          </p:nvPr>
        </p:nvSpPr>
        <p:spPr>
          <a:xfrm>
            <a:off x="377588" y="1062308"/>
            <a:ext cx="3978511" cy="627256"/>
          </a:xfrm>
          <a:prstGeom prst="rect">
            <a:avLst/>
          </a:prstGeom>
        </p:spPr>
        <p:txBody>
          <a:bodyPr lIns="0" t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Delete</a:t>
            </a:r>
          </a:p>
        </p:txBody>
      </p:sp>
      <p:sp>
        <p:nvSpPr>
          <p:cNvPr id="36" name="Text Placeholder 2">
            <a:extLst>
              <a:ext uri="{FF2B5EF4-FFF2-40B4-BE49-F238E27FC236}">
                <a16:creationId xmlns:a16="http://schemas.microsoft.com/office/drawing/2014/main" id="{9AB4D6A7-1C3A-0F40-9842-F2CF5BE58A67}"/>
              </a:ext>
            </a:extLst>
          </p:cNvPr>
          <p:cNvSpPr>
            <a:spLocks noGrp="1"/>
          </p:cNvSpPr>
          <p:nvPr>
            <p:ph type="body" idx="10"/>
          </p:nvPr>
        </p:nvSpPr>
        <p:spPr>
          <a:xfrm>
            <a:off x="4787900" y="1056762"/>
            <a:ext cx="3975099" cy="632802"/>
          </a:xfrm>
          <a:prstGeom prst="rect">
            <a:avLst/>
          </a:prstGeom>
        </p:spPr>
        <p:txBody>
          <a:bodyPr lIns="0" rIns="0" bIns="108000" anchor="b"/>
          <a:lstStyle>
            <a:lvl1pPr marL="0" indent="0">
              <a:buNone/>
              <a:defRPr sz="1600" b="0">
                <a:solidFill>
                  <a:schemeClr val="tx2"/>
                </a:solidFill>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39" name="Text Placeholder 2">
            <a:extLst>
              <a:ext uri="{FF2B5EF4-FFF2-40B4-BE49-F238E27FC236}">
                <a16:creationId xmlns:a16="http://schemas.microsoft.com/office/drawing/2014/main" id="{883884F9-9875-D846-A02F-30C8665156F2}"/>
              </a:ext>
            </a:extLst>
          </p:cNvPr>
          <p:cNvSpPr>
            <a:spLocks noGrp="1"/>
          </p:cNvSpPr>
          <p:nvPr>
            <p:ph type="body" sz="quarter" idx="14"/>
          </p:nvPr>
        </p:nvSpPr>
        <p:spPr>
          <a:xfrm>
            <a:off x="377826" y="531511"/>
            <a:ext cx="7727663" cy="362285"/>
          </a:xfrm>
          <a:prstGeom prst="rect">
            <a:avLst/>
          </a:prstGeom>
        </p:spPr>
        <p:txBody>
          <a:bodyPr lIns="0" tIns="0" rIns="0" bIns="0"/>
          <a:lstStyle>
            <a:lvl1pPr>
              <a:defRPr>
                <a:solidFill>
                  <a:schemeClr val="tx2">
                    <a:lumMod val="60000"/>
                    <a:lumOff val="40000"/>
                  </a:schemeClr>
                </a:solidFill>
              </a:defRPr>
            </a:lvl1pPr>
          </a:lstStyle>
          <a:p>
            <a:pPr lvl="0"/>
            <a:r>
              <a:rPr lang="en-US"/>
              <a:t>Click to edit Master text styles</a:t>
            </a:r>
          </a:p>
        </p:txBody>
      </p:sp>
      <p:sp>
        <p:nvSpPr>
          <p:cNvPr id="3" name="TextBox 2">
            <a:extLst>
              <a:ext uri="{FF2B5EF4-FFF2-40B4-BE49-F238E27FC236}">
                <a16:creationId xmlns:a16="http://schemas.microsoft.com/office/drawing/2014/main" id="{7D095C3A-58B8-9B53-C59D-832CA4BE0933}"/>
              </a:ext>
            </a:extLst>
          </p:cNvPr>
          <p:cNvSpPr txBox="1"/>
          <p:nvPr userDrawn="1"/>
        </p:nvSpPr>
        <p:spPr>
          <a:xfrm>
            <a:off x="-650240" y="558800"/>
            <a:ext cx="0" cy="0"/>
          </a:xfrm>
          <a:prstGeom prst="rect">
            <a:avLst/>
          </a:prstGeom>
          <a:noFill/>
        </p:spPr>
        <p:txBody>
          <a:bodyPr wrap="none" lIns="91440" tIns="0" rIns="91440" bIns="0" rtlCol="0" anchor="t" anchorCtr="0">
            <a:noAutofit/>
          </a:bodyPr>
          <a:lstStyle/>
          <a:p>
            <a:pPr marL="137160" indent="-137160" algn="l">
              <a:lnSpc>
                <a:spcPct val="90000"/>
              </a:lnSpc>
              <a:spcBef>
                <a:spcPts val="300"/>
              </a:spcBef>
              <a:spcAft>
                <a:spcPts val="300"/>
              </a:spcAft>
              <a:buClr>
                <a:schemeClr val="accent4"/>
              </a:buClr>
              <a:buFont typeface="Arial" panose="020B0604020202020204" pitchFamily="34" charset="0"/>
              <a:buChar char="•"/>
            </a:pPr>
            <a:endParaRPr lang="en-US" sz="1400"/>
          </a:p>
        </p:txBody>
      </p:sp>
      <p:sp>
        <p:nvSpPr>
          <p:cNvPr id="4" name="Text Placeholder 3">
            <a:extLst>
              <a:ext uri="{FF2B5EF4-FFF2-40B4-BE49-F238E27FC236}">
                <a16:creationId xmlns:a16="http://schemas.microsoft.com/office/drawing/2014/main" id="{41C1239C-B26A-ADB5-5F2F-B26FF3B00F14}"/>
              </a:ext>
            </a:extLst>
          </p:cNvPr>
          <p:cNvSpPr>
            <a:spLocks noGrp="1"/>
          </p:cNvSpPr>
          <p:nvPr>
            <p:ph type="body" sz="quarter" idx="15"/>
          </p:nvPr>
        </p:nvSpPr>
        <p:spPr>
          <a:xfrm>
            <a:off x="381000" y="1692275"/>
            <a:ext cx="3975100" cy="2944813"/>
          </a:xfrm>
        </p:spPr>
        <p:txBody>
          <a:bodyPr/>
          <a:lstStyle>
            <a:lvl1pPr>
              <a:defRPr>
                <a:solidFill>
                  <a:srgbClr val="302E47"/>
                </a:solidFill>
              </a:defRPr>
            </a:lvl1pPr>
            <a:lvl2pPr>
              <a:spcAft>
                <a:spcPts val="300"/>
              </a:spcAft>
              <a:defRPr>
                <a:solidFill>
                  <a:srgbClr val="302E47"/>
                </a:solidFill>
              </a:defRPr>
            </a:lvl2pPr>
            <a:lvl3pPr>
              <a:spcBef>
                <a:spcPts val="0"/>
              </a:spcBef>
              <a:spcAft>
                <a:spcPts val="300"/>
              </a:spcAft>
              <a:defRPr>
                <a:solidFill>
                  <a:srgbClr val="302E47"/>
                </a:solidFill>
              </a:defRPr>
            </a:lvl3pPr>
            <a:lvl4pPr>
              <a:spcBef>
                <a:spcPts val="0"/>
              </a:spcBef>
              <a:spcAft>
                <a:spcPts val="300"/>
              </a:spcAft>
              <a:defRPr>
                <a:solidFill>
                  <a:srgbClr val="302E47"/>
                </a:solidFill>
              </a:defRPr>
            </a:lvl4pPr>
            <a:lvl5pPr>
              <a:spcBef>
                <a:spcPts val="0"/>
              </a:spcBef>
              <a:spcAft>
                <a:spcPts val="300"/>
              </a:spcAft>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
        <p:nvSpPr>
          <p:cNvPr id="19" name="Text Placeholder 3">
            <a:extLst>
              <a:ext uri="{FF2B5EF4-FFF2-40B4-BE49-F238E27FC236}">
                <a16:creationId xmlns:a16="http://schemas.microsoft.com/office/drawing/2014/main" id="{330F4B87-AB29-6060-3D55-FDC4BE44F0A9}"/>
              </a:ext>
            </a:extLst>
          </p:cNvPr>
          <p:cNvSpPr>
            <a:spLocks noGrp="1"/>
          </p:cNvSpPr>
          <p:nvPr>
            <p:ph type="body" sz="quarter" idx="16"/>
          </p:nvPr>
        </p:nvSpPr>
        <p:spPr>
          <a:xfrm>
            <a:off x="4787900" y="1692275"/>
            <a:ext cx="3967162" cy="2944813"/>
          </a:xfrm>
        </p:spPr>
        <p:txBody>
          <a:bodyPr/>
          <a:lstStyle>
            <a:lvl1pPr>
              <a:defRPr>
                <a:solidFill>
                  <a:srgbClr val="302E47"/>
                </a:solidFill>
              </a:defRPr>
            </a:lvl1pPr>
            <a:lvl2pPr>
              <a:spcAft>
                <a:spcPts val="300"/>
              </a:spcAft>
              <a:defRPr>
                <a:solidFill>
                  <a:srgbClr val="302E47"/>
                </a:solidFill>
              </a:defRPr>
            </a:lvl2pPr>
            <a:lvl3pPr>
              <a:spcBef>
                <a:spcPts val="0"/>
              </a:spcBef>
              <a:spcAft>
                <a:spcPts val="300"/>
              </a:spcAft>
              <a:defRPr>
                <a:solidFill>
                  <a:srgbClr val="302E47"/>
                </a:solidFill>
              </a:defRPr>
            </a:lvl3pPr>
            <a:lvl4pPr>
              <a:spcBef>
                <a:spcPts val="0"/>
              </a:spcBef>
              <a:spcAft>
                <a:spcPts val="300"/>
              </a:spcAft>
              <a:defRPr>
                <a:solidFill>
                  <a:srgbClr val="302E47"/>
                </a:solidFill>
              </a:defRPr>
            </a:lvl4pPr>
            <a:lvl5pPr>
              <a:spcBef>
                <a:spcPts val="0"/>
              </a:spcBef>
              <a:spcAft>
                <a:spcPts val="300"/>
              </a:spcAft>
              <a:defRPr>
                <a:solidFill>
                  <a:srgbClr val="302E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pic>
        <p:nvPicPr>
          <p:cNvPr id="14" name="Graphic 13">
            <a:extLst>
              <a:ext uri="{FF2B5EF4-FFF2-40B4-BE49-F238E27FC236}">
                <a16:creationId xmlns:a16="http://schemas.microsoft.com/office/drawing/2014/main" id="{B1182A51-1F30-264B-AAA8-B344C11847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11896" y="4838696"/>
            <a:ext cx="602042" cy="224015"/>
          </a:xfrm>
          <a:prstGeom prst="rect">
            <a:avLst/>
          </a:prstGeom>
        </p:spPr>
      </p:pic>
      <p:sp>
        <p:nvSpPr>
          <p:cNvPr id="13" name="TextBox 12">
            <a:extLst>
              <a:ext uri="{FF2B5EF4-FFF2-40B4-BE49-F238E27FC236}">
                <a16:creationId xmlns:a16="http://schemas.microsoft.com/office/drawing/2014/main" id="{A03F0D2F-4C00-2441-B7BE-6BD7554F736A}"/>
              </a:ext>
            </a:extLst>
          </p:cNvPr>
          <p:cNvSpPr txBox="1"/>
          <p:nvPr userDrawn="1"/>
        </p:nvSpPr>
        <p:spPr>
          <a:xfrm>
            <a:off x="381002" y="4967851"/>
            <a:ext cx="3733798" cy="120880"/>
          </a:xfrm>
          <a:prstGeom prst="rect">
            <a:avLst/>
          </a:prstGeom>
          <a:noFill/>
        </p:spPr>
        <p:txBody>
          <a:bodyPr wrap="none" lIns="0" tIns="0" rIns="0" bIns="0" rtlCol="0">
            <a:noAutofit/>
          </a:bodyPr>
          <a:lstStyle/>
          <a:p>
            <a:pPr>
              <a:lnSpc>
                <a:spcPct val="100000"/>
              </a:lnSpc>
            </a:pPr>
            <a:r>
              <a:rPr lang="en-US" sz="500" spc="0" dirty="0">
                <a:solidFill>
                  <a:schemeClr val="bg1">
                    <a:lumMod val="50000"/>
                  </a:schemeClr>
                </a:solidFill>
                <a:latin typeface="+mn-lt"/>
              </a:rPr>
              <a:t>© 2023 Kasten by Veeam. All rights reserved. All trademarks are the property of their respective owners.</a:t>
            </a:r>
          </a:p>
        </p:txBody>
      </p:sp>
    </p:spTree>
    <p:extLst>
      <p:ext uri="{BB962C8B-B14F-4D97-AF65-F5344CB8AC3E}">
        <p14:creationId xmlns:p14="http://schemas.microsoft.com/office/powerpoint/2010/main" val="28275971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8" Type="http://schemas.openxmlformats.org/officeDocument/2006/relationships/slideLayout" Target="../slideLayouts/slideLayout96.xml"/><Relationship Id="rId5" Type="http://schemas.openxmlformats.org/officeDocument/2006/relationships/slideLayout" Target="../slideLayouts/slideLayout43.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slideLayout" Target="../slideLayouts/slideLayout94.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59" Type="http://schemas.openxmlformats.org/officeDocument/2006/relationships/theme" Target="../theme/theme4.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slideLayout" Target="../slideLayouts/slideLayout95.xml"/><Relationship Id="rId10" Type="http://schemas.openxmlformats.org/officeDocument/2006/relationships/slideLayout" Target="../slideLayouts/slideLayout48.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98000">
              <a:srgbClr val="1A00B3"/>
            </a:gs>
            <a:gs pos="66000">
              <a:srgbClr val="1104B1"/>
            </a:gs>
            <a:gs pos="0">
              <a:srgbClr val="5349E1"/>
            </a:gs>
          </a:gsLst>
          <a:lin ang="30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116977"/>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4" r:id="rId3"/>
    <p:sldLayoutId id="2147483908" r:id="rId4"/>
    <p:sldLayoutId id="2147483909" r:id="rId5"/>
    <p:sldLayoutId id="2147483911" r:id="rId6"/>
    <p:sldLayoutId id="2147483913" r:id="rId7"/>
  </p:sldLayoutIdLst>
  <p:transition>
    <p:fade/>
  </p:transition>
  <p:hf hdr="0" dt="0"/>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5520" userDrawn="1">
          <p15:clr>
            <a:srgbClr val="000000"/>
          </p15:clr>
        </p15:guide>
        <p15:guide id="6" pos="240" userDrawn="1">
          <p15:clr>
            <a:srgbClr val="000000"/>
          </p15:clr>
        </p15:guide>
        <p15:guide id="8" orient="horz" pos="180" userDrawn="1">
          <p15:clr>
            <a:srgbClr val="000000"/>
          </p15:clr>
        </p15:guide>
        <p15:guide id="13" orient="horz" pos="3015"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0DF07406-CB03-48B9-3EA9-AF2AB0362849}"/>
              </a:ext>
            </a:extLst>
          </p:cNvPr>
          <p:cNvSpPr>
            <a:spLocks noGrp="1"/>
          </p:cNvSpPr>
          <p:nvPr>
            <p:ph type="body" idx="1"/>
          </p:nvPr>
        </p:nvSpPr>
        <p:spPr>
          <a:xfrm>
            <a:off x="381000" y="1282406"/>
            <a:ext cx="8382000" cy="339910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U"/>
          </a:p>
        </p:txBody>
      </p:sp>
    </p:spTree>
    <p:extLst>
      <p:ext uri="{BB962C8B-B14F-4D97-AF65-F5344CB8AC3E}">
        <p14:creationId xmlns:p14="http://schemas.microsoft.com/office/powerpoint/2010/main" val="1151769370"/>
      </p:ext>
    </p:extLst>
  </p:cSld>
  <p:clrMap bg1="lt1" tx1="dk1" bg2="lt2" tx2="dk2" accent1="accent1" accent2="accent2" accent3="accent3" accent4="accent4" accent5="accent5" accent6="accent6" hlink="hlink" folHlink="folHlink"/>
  <p:sldLayoutIdLst>
    <p:sldLayoutId id="2147483859" r:id="rId1"/>
    <p:sldLayoutId id="2147483918" r:id="rId2"/>
    <p:sldLayoutId id="2147483917" r:id="rId3"/>
    <p:sldLayoutId id="2147483877" r:id="rId4"/>
    <p:sldLayoutId id="2147483873" r:id="rId5"/>
    <p:sldLayoutId id="2147483865" r:id="rId6"/>
    <p:sldLayoutId id="2147483874" r:id="rId7"/>
    <p:sldLayoutId id="2147483864" r:id="rId8"/>
    <p:sldLayoutId id="2147483867" r:id="rId9"/>
    <p:sldLayoutId id="2147483854" r:id="rId10"/>
    <p:sldLayoutId id="2147483863" r:id="rId11"/>
    <p:sldLayoutId id="2147483919" r:id="rId12"/>
    <p:sldLayoutId id="2147483920" r:id="rId13"/>
    <p:sldLayoutId id="2147483921" r:id="rId14"/>
    <p:sldLayoutId id="2147483922" r:id="rId15"/>
    <p:sldLayoutId id="2147483923" r:id="rId16"/>
  </p:sldLayoutIdLst>
  <p:transition>
    <p:fade/>
  </p:transition>
  <p:hf hdr="0" dt="0"/>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spcAft>
          <a:spcPts val="700"/>
        </a:spcAft>
        <a:buSzPct val="90000"/>
        <a:buFont typeface="Arial" pitchFamily="34" charset="0"/>
        <a:buNone/>
        <a:defRPr sz="1600" kern="1200" spc="0" baseline="0">
          <a:solidFill>
            <a:srgbClr val="302E47"/>
          </a:solidFill>
          <a:latin typeface="+mn-lt"/>
          <a:ea typeface="+mn-ea"/>
          <a:cs typeface="+mn-cs"/>
        </a:defRPr>
      </a:lvl1pPr>
      <a:lvl2pPr marL="180000" indent="-180000" algn="l" defTabSz="686030" rtl="0" eaLnBrk="1" latinLnBrk="0" hangingPunct="1">
        <a:lnSpc>
          <a:spcPct val="100000"/>
        </a:lnSpc>
        <a:spcBef>
          <a:spcPts val="0"/>
        </a:spcBef>
        <a:spcAft>
          <a:spcPts val="300"/>
        </a:spcAft>
        <a:buClr>
          <a:srgbClr val="B6D20C"/>
        </a:buClr>
        <a:buSzPct val="90000"/>
        <a:buFont typeface="Arial" pitchFamily="34" charset="0"/>
        <a:buChar char="•"/>
        <a:tabLst/>
        <a:defRPr sz="1600" kern="1200" spc="0" baseline="0">
          <a:solidFill>
            <a:srgbClr val="302E47"/>
          </a:solidFill>
          <a:latin typeface="+mn-lt"/>
          <a:ea typeface="+mn-ea"/>
          <a:cs typeface="+mn-cs"/>
        </a:defRPr>
      </a:lvl2pPr>
      <a:lvl3pPr marL="360000" indent="-180000" algn="l" defTabSz="686030" rtl="0" eaLnBrk="1" latinLnBrk="0" hangingPunct="1">
        <a:lnSpc>
          <a:spcPct val="90000"/>
        </a:lnSpc>
        <a:spcBef>
          <a:spcPts val="0"/>
        </a:spcBef>
        <a:spcAft>
          <a:spcPts val="300"/>
        </a:spcAft>
        <a:buClr>
          <a:srgbClr val="B6D20C"/>
        </a:buClr>
        <a:buSzPct val="90000"/>
        <a:buFont typeface="Arial" pitchFamily="34" charset="0"/>
        <a:buChar char="•"/>
        <a:defRPr sz="1600" kern="1200" spc="0" baseline="0">
          <a:solidFill>
            <a:srgbClr val="302E47"/>
          </a:solidFill>
          <a:latin typeface="+mn-lt"/>
          <a:ea typeface="+mn-ea"/>
          <a:cs typeface="+mn-cs"/>
        </a:defRPr>
      </a:lvl3pPr>
      <a:lvl4pPr marL="540000" indent="-180000" algn="l" defTabSz="686030" rtl="0" eaLnBrk="1" latinLnBrk="0" hangingPunct="1">
        <a:lnSpc>
          <a:spcPct val="90000"/>
        </a:lnSpc>
        <a:spcBef>
          <a:spcPts val="0"/>
        </a:spcBef>
        <a:spcAft>
          <a:spcPts val="300"/>
        </a:spcAft>
        <a:buClr>
          <a:srgbClr val="B6D20C"/>
        </a:buClr>
        <a:buSzPct val="90000"/>
        <a:buFont typeface="Arial" pitchFamily="34" charset="0"/>
        <a:buChar char="•"/>
        <a:tabLst>
          <a:tab pos="686057" algn="l"/>
        </a:tabLst>
        <a:defRPr sz="1600" kern="1200" spc="0">
          <a:solidFill>
            <a:srgbClr val="302E47"/>
          </a:solidFill>
          <a:latin typeface="+mn-lt"/>
          <a:ea typeface="+mn-ea"/>
          <a:cs typeface="+mn-cs"/>
        </a:defRPr>
      </a:lvl4pPr>
      <a:lvl5pPr marL="720000" indent="-180000" algn="l" defTabSz="686030" rtl="0" eaLnBrk="1" latinLnBrk="0" hangingPunct="1">
        <a:lnSpc>
          <a:spcPct val="90000"/>
        </a:lnSpc>
        <a:spcBef>
          <a:spcPts val="0"/>
        </a:spcBef>
        <a:buClr>
          <a:srgbClr val="B6D20C"/>
        </a:buClr>
        <a:buSzPct val="90000"/>
        <a:buFont typeface="Arial" pitchFamily="34" charset="0"/>
        <a:buChar char="•"/>
        <a:defRPr sz="1600" kern="1200">
          <a:solidFill>
            <a:srgbClr val="302E47"/>
          </a:soli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125" userDrawn="1">
          <p15:clr>
            <a:srgbClr val="000000"/>
          </p15:clr>
        </p15:guide>
        <p15:guide id="8" orient="horz" pos="3015" userDrawn="1">
          <p15:clr>
            <a:srgbClr val="000000"/>
          </p15:clr>
        </p15:guide>
        <p15:guide id="11" pos="240" userDrawn="1">
          <p15:clr>
            <a:srgbClr val="000000"/>
          </p15:clr>
        </p15:guide>
        <p15:guide id="13" pos="5520" userDrawn="1">
          <p15:clr>
            <a:srgbClr val="000000"/>
          </p15:clr>
        </p15:guide>
        <p15:guide id="14" pos="2880" userDrawn="1">
          <p15:clr>
            <a:srgbClr val="F26B43"/>
          </p15:clr>
        </p15:guide>
        <p15:guide id="15" pos="3016" userDrawn="1">
          <p15:clr>
            <a:srgbClr val="F26B43"/>
          </p15:clr>
        </p15:guide>
        <p15:guide id="16" pos="2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00B6F3"/>
            </a:gs>
            <a:gs pos="66000">
              <a:schemeClr val="accent1"/>
            </a:gs>
            <a:gs pos="0">
              <a:schemeClr val="accent1">
                <a:lumMod val="75000"/>
              </a:schemeClr>
            </a:gs>
          </a:gsLst>
          <a:lin ang="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248473"/>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Lst>
  <p:transition>
    <p:fade/>
  </p:transition>
  <p:hf hdr="0" dt="0"/>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5520">
          <p15:clr>
            <a:srgbClr val="000000"/>
          </p15:clr>
        </p15:guide>
        <p15:guide id="6" pos="240">
          <p15:clr>
            <a:srgbClr val="000000"/>
          </p15:clr>
        </p15:guide>
        <p15:guide id="8" orient="horz" pos="180">
          <p15:clr>
            <a:srgbClr val="000000"/>
          </p15:clr>
        </p15:guide>
        <p15:guide id="13" orient="horz" pos="3015">
          <p15:clr>
            <a:srgbClr val="00000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15080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 id="2147483972" r:id="rId32"/>
    <p:sldLayoutId id="2147483973" r:id="rId33"/>
    <p:sldLayoutId id="2147483974" r:id="rId34"/>
    <p:sldLayoutId id="2147483975" r:id="rId35"/>
    <p:sldLayoutId id="2147483976" r:id="rId36"/>
    <p:sldLayoutId id="2147483977" r:id="rId37"/>
    <p:sldLayoutId id="2147483978" r:id="rId38"/>
    <p:sldLayoutId id="2147483979" r:id="rId39"/>
    <p:sldLayoutId id="2147483980" r:id="rId40"/>
    <p:sldLayoutId id="2147483981" r:id="rId41"/>
    <p:sldLayoutId id="2147483982" r:id="rId42"/>
    <p:sldLayoutId id="2147483983" r:id="rId43"/>
    <p:sldLayoutId id="2147483984" r:id="rId44"/>
    <p:sldLayoutId id="2147483985" r:id="rId45"/>
    <p:sldLayoutId id="2147483986" r:id="rId46"/>
    <p:sldLayoutId id="2147483987" r:id="rId47"/>
    <p:sldLayoutId id="2147483988" r:id="rId48"/>
    <p:sldLayoutId id="2147483989" r:id="rId49"/>
    <p:sldLayoutId id="2147483990" r:id="rId50"/>
    <p:sldLayoutId id="2147483991" r:id="rId51"/>
    <p:sldLayoutId id="2147483992" r:id="rId52"/>
    <p:sldLayoutId id="2147483993" r:id="rId53"/>
    <p:sldLayoutId id="2147483994" r:id="rId54"/>
    <p:sldLayoutId id="2147483995" r:id="rId55"/>
    <p:sldLayoutId id="2147483996" r:id="rId56"/>
    <p:sldLayoutId id="2147483997" r:id="rId57"/>
    <p:sldLayoutId id="2147483998" r:id="rId58"/>
  </p:sldLayoutIdLst>
  <p:transition>
    <p:fade/>
  </p:transition>
  <p:txStyles>
    <p:titleStyle>
      <a:lvl1pPr algn="l" defTabSz="686013"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48" indent="-259648" algn="l" defTabSz="686013"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44" indent="-213197" algn="l" defTabSz="686013" rtl="0" eaLnBrk="1" latinLnBrk="0" hangingPunct="1">
        <a:lnSpc>
          <a:spcPct val="90000"/>
        </a:lnSpc>
        <a:spcBef>
          <a:spcPct val="20000"/>
        </a:spcBef>
        <a:buSzPct val="90000"/>
        <a:buFont typeface="Arial" pitchFamily="34" charset="0"/>
        <a:buChar char="•"/>
        <a:tabLst>
          <a:tab pos="472844" algn="l"/>
        </a:tabLst>
        <a:defRPr sz="2100" kern="1200" spc="0">
          <a:solidFill>
            <a:schemeClr val="bg1"/>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5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13" rtl="0" eaLnBrk="1" latinLnBrk="0" hangingPunct="1">
        <a:defRPr sz="1400" kern="1200">
          <a:solidFill>
            <a:schemeClr val="tx1"/>
          </a:solidFill>
          <a:latin typeface="+mn-lt"/>
          <a:ea typeface="+mn-ea"/>
          <a:cs typeface="+mn-cs"/>
        </a:defRPr>
      </a:lvl1pPr>
      <a:lvl2pPr marL="343007" algn="l" defTabSz="686013" rtl="0" eaLnBrk="1" latinLnBrk="0" hangingPunct="1">
        <a:defRPr sz="1400" kern="1200">
          <a:solidFill>
            <a:schemeClr val="tx1"/>
          </a:solidFill>
          <a:latin typeface="+mn-lt"/>
          <a:ea typeface="+mn-ea"/>
          <a:cs typeface="+mn-cs"/>
        </a:defRPr>
      </a:lvl2pPr>
      <a:lvl3pPr marL="686013" algn="l" defTabSz="686013" rtl="0" eaLnBrk="1" latinLnBrk="0" hangingPunct="1">
        <a:defRPr sz="1400" kern="1200">
          <a:solidFill>
            <a:schemeClr val="tx1"/>
          </a:solidFill>
          <a:latin typeface="+mn-lt"/>
          <a:ea typeface="+mn-ea"/>
          <a:cs typeface="+mn-cs"/>
        </a:defRPr>
      </a:lvl3pPr>
      <a:lvl4pPr marL="1029018" algn="l" defTabSz="686013" rtl="0" eaLnBrk="1" latinLnBrk="0" hangingPunct="1">
        <a:defRPr sz="1400" kern="1200">
          <a:solidFill>
            <a:schemeClr val="tx1"/>
          </a:solidFill>
          <a:latin typeface="+mn-lt"/>
          <a:ea typeface="+mn-ea"/>
          <a:cs typeface="+mn-cs"/>
        </a:defRPr>
      </a:lvl4pPr>
      <a:lvl5pPr marL="1372026" algn="l" defTabSz="686013" rtl="0" eaLnBrk="1" latinLnBrk="0" hangingPunct="1">
        <a:defRPr sz="1400" kern="1200">
          <a:solidFill>
            <a:schemeClr val="tx1"/>
          </a:solidFill>
          <a:latin typeface="+mn-lt"/>
          <a:ea typeface="+mn-ea"/>
          <a:cs typeface="+mn-cs"/>
        </a:defRPr>
      </a:lvl5pPr>
      <a:lvl6pPr marL="1715032" algn="l" defTabSz="686013" rtl="0" eaLnBrk="1" latinLnBrk="0" hangingPunct="1">
        <a:defRPr sz="1400" kern="1200">
          <a:solidFill>
            <a:schemeClr val="tx1"/>
          </a:solidFill>
          <a:latin typeface="+mn-lt"/>
          <a:ea typeface="+mn-ea"/>
          <a:cs typeface="+mn-cs"/>
        </a:defRPr>
      </a:lvl6pPr>
      <a:lvl7pPr marL="2058038" algn="l" defTabSz="686013" rtl="0" eaLnBrk="1" latinLnBrk="0" hangingPunct="1">
        <a:defRPr sz="1400" kern="1200">
          <a:solidFill>
            <a:schemeClr val="tx1"/>
          </a:solidFill>
          <a:latin typeface="+mn-lt"/>
          <a:ea typeface="+mn-ea"/>
          <a:cs typeface="+mn-cs"/>
        </a:defRPr>
      </a:lvl7pPr>
      <a:lvl8pPr marL="2401044" algn="l" defTabSz="686013" rtl="0" eaLnBrk="1" latinLnBrk="0" hangingPunct="1">
        <a:defRPr sz="1400" kern="1200">
          <a:solidFill>
            <a:schemeClr val="tx1"/>
          </a:solidFill>
          <a:latin typeface="+mn-lt"/>
          <a:ea typeface="+mn-ea"/>
          <a:cs typeface="+mn-cs"/>
        </a:defRPr>
      </a:lvl8pPr>
      <a:lvl9pPr marL="2744051" algn="l" defTabSz="68601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5511">
          <p15:clr>
            <a:srgbClr val="F26B43"/>
          </p15:clr>
        </p15:guide>
        <p15:guide id="6" pos="249">
          <p15:clr>
            <a:srgbClr val="F26B43"/>
          </p15:clr>
        </p15:guide>
        <p15:guide id="8" orient="horz" pos="214">
          <p15:clr>
            <a:srgbClr val="F26B43"/>
          </p15:clr>
        </p15:guide>
        <p15:guide id="13" orient="horz" pos="2913">
          <p15:clr>
            <a:srgbClr val="F26B43"/>
          </p15:clr>
        </p15:guide>
        <p15:guide id="14" pos="567">
          <p15:clr>
            <a:srgbClr val="A4A3A4"/>
          </p15:clr>
        </p15:guide>
        <p15:guide id="15" pos="680">
          <p15:clr>
            <a:srgbClr val="A4A3A4"/>
          </p15:clr>
        </p15:guide>
        <p15:guide id="16" pos="1020">
          <p15:clr>
            <a:srgbClr val="A4A3A4"/>
          </p15:clr>
        </p15:guide>
        <p15:guide id="17" pos="1134">
          <p15:clr>
            <a:srgbClr val="A4A3A4"/>
          </p15:clr>
        </p15:guide>
        <p15:guide id="18" pos="1474">
          <p15:clr>
            <a:srgbClr val="A4A3A4"/>
          </p15:clr>
        </p15:guide>
        <p15:guide id="19" pos="1587">
          <p15:clr>
            <a:srgbClr val="A4A3A4"/>
          </p15:clr>
        </p15:guide>
        <p15:guide id="20" pos="1927">
          <p15:clr>
            <a:srgbClr val="A4A3A4"/>
          </p15:clr>
        </p15:guide>
        <p15:guide id="21" pos="2041">
          <p15:clr>
            <a:srgbClr val="A4A3A4"/>
          </p15:clr>
        </p15:guide>
        <p15:guide id="22" pos="2381">
          <p15:clr>
            <a:srgbClr val="A4A3A4"/>
          </p15:clr>
        </p15:guide>
        <p15:guide id="23" pos="2494">
          <p15:clr>
            <a:srgbClr val="A4A3A4"/>
          </p15:clr>
        </p15:guide>
        <p15:guide id="24" pos="2812">
          <p15:clr>
            <a:srgbClr val="A4A3A4"/>
          </p15:clr>
        </p15:guide>
        <p15:guide id="25" pos="2925">
          <p15:clr>
            <a:srgbClr val="A4A3A4"/>
          </p15:clr>
        </p15:guide>
        <p15:guide id="26" pos="5193">
          <p15:clr>
            <a:srgbClr val="A4A3A4"/>
          </p15:clr>
        </p15:guide>
        <p15:guide id="27" pos="5080">
          <p15:clr>
            <a:srgbClr val="A4A3A4"/>
          </p15:clr>
        </p15:guide>
        <p15:guide id="28" pos="4740">
          <p15:clr>
            <a:srgbClr val="A4A3A4"/>
          </p15:clr>
        </p15:guide>
        <p15:guide id="29" pos="4626">
          <p15:clr>
            <a:srgbClr val="A4A3A4"/>
          </p15:clr>
        </p15:guide>
        <p15:guide id="30" pos="4286">
          <p15:clr>
            <a:srgbClr val="A4A3A4"/>
          </p15:clr>
        </p15:guide>
        <p15:guide id="31" pos="4173">
          <p15:clr>
            <a:srgbClr val="A4A3A4"/>
          </p15:clr>
        </p15:guide>
        <p15:guide id="32" pos="3833">
          <p15:clr>
            <a:srgbClr val="A4A3A4"/>
          </p15:clr>
        </p15:guide>
        <p15:guide id="33" pos="3719">
          <p15:clr>
            <a:srgbClr val="A4A3A4"/>
          </p15:clr>
        </p15:guide>
        <p15:guide id="34" pos="3379">
          <p15:clr>
            <a:srgbClr val="A4A3A4"/>
          </p15:clr>
        </p15:guide>
        <p15:guide id="35" pos="3266">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hyperlink" Target="https://github.com/cncf/sandbox/issues/46" TargetMode="External"/><Relationship Id="rId7" Type="http://schemas.openxmlformats.org/officeDocument/2006/relationships/image" Target="../media/image85.svg"/><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96.xml"/><Relationship Id="rId6" Type="http://schemas.openxmlformats.org/officeDocument/2006/relationships/image" Target="../media/image84.png"/><Relationship Id="rId11" Type="http://schemas.openxmlformats.org/officeDocument/2006/relationships/diagramColors" Target="../diagrams/colors2.xml"/><Relationship Id="rId5" Type="http://schemas.openxmlformats.org/officeDocument/2006/relationships/image" Target="../media/image83.png"/><Relationship Id="rId10" Type="http://schemas.openxmlformats.org/officeDocument/2006/relationships/diagramQuickStyle" Target="../diagrams/quickStyle2.xml"/><Relationship Id="rId4" Type="http://schemas.openxmlformats.org/officeDocument/2006/relationships/hyperlink" Target="https://github.com/cncf/toc/issues/1172" TargetMode="Externa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notesSlide" Target="../notesSlides/notesSlide9.xml"/><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79.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svg"/></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7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5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50.xml"/><Relationship Id="rId6" Type="http://schemas.openxmlformats.org/officeDocument/2006/relationships/image" Target="../media/image113.png"/><Relationship Id="rId5" Type="http://schemas.openxmlformats.org/officeDocument/2006/relationships/image" Target="../media/image107.png"/><Relationship Id="rId4" Type="http://schemas.openxmlformats.org/officeDocument/2006/relationships/image" Target="../media/image111.png"/></Relationships>
</file>

<file path=ppt/slides/_rels/slide1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6.png"/><Relationship Id="rId7" Type="http://schemas.openxmlformats.org/officeDocument/2006/relationships/image" Target="../media/image113.png"/><Relationship Id="rId2" Type="http://schemas.openxmlformats.org/officeDocument/2006/relationships/notesSlide" Target="../notesSlides/notesSlide14.xml"/><Relationship Id="rId1" Type="http://schemas.openxmlformats.org/officeDocument/2006/relationships/slideLayout" Target="../slideLayouts/slideLayout50.xml"/><Relationship Id="rId6" Type="http://schemas.openxmlformats.org/officeDocument/2006/relationships/image" Target="../media/image114.png"/><Relationship Id="rId5" Type="http://schemas.openxmlformats.org/officeDocument/2006/relationships/image" Target="../media/image107.png"/><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50.xml"/><Relationship Id="rId6" Type="http://schemas.openxmlformats.org/officeDocument/2006/relationships/image" Target="../media/image114.png"/><Relationship Id="rId5" Type="http://schemas.openxmlformats.org/officeDocument/2006/relationships/image" Target="../media/image107.png"/><Relationship Id="rId4" Type="http://schemas.openxmlformats.org/officeDocument/2006/relationships/image" Target="../media/image1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image" Target="../media/image116.png"/></Relationships>
</file>

<file path=ppt/slides/_rels/slide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hyperlink" Target="https://dok.community/wp-content/uploads/2022/10/DoK_Report_2022.pdf"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8" Type="http://schemas.openxmlformats.org/officeDocument/2006/relationships/hyperlink" Target="https://www.cncf.io/wp-content/uploads/2020/11/CNCF_Survey_Report_2020.pdf" TargetMode="External"/><Relationship Id="rId13" Type="http://schemas.openxmlformats.org/officeDocument/2006/relationships/image" Target="../media/image126.svg"/><Relationship Id="rId3" Type="http://schemas.openxmlformats.org/officeDocument/2006/relationships/hyperlink" Target="https://kanister.io/" TargetMode="External"/><Relationship Id="rId7" Type="http://schemas.openxmlformats.org/officeDocument/2006/relationships/hyperlink" Target="https://www.veeam.com/news/kasten-by-veeams-kanister-accepted-by-cloud-native-computing-foundation-cncf-as-sandbox-project.html" TargetMode="External"/><Relationship Id="rId12" Type="http://schemas.openxmlformats.org/officeDocument/2006/relationships/image" Target="../media/image125.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hyperlink" Target="https://kubecampus.io/kubernetes/courses/application-consistency/" TargetMode="External"/><Relationship Id="rId11" Type="http://schemas.openxmlformats.org/officeDocument/2006/relationships/image" Target="../media/image83.png"/><Relationship Id="rId5" Type="http://schemas.openxmlformats.org/officeDocument/2006/relationships/hyperlink" Target="https://www.kasten.io/kubernetes/resources/how-to-guides/blueprints" TargetMode="External"/><Relationship Id="rId15" Type="http://schemas.openxmlformats.org/officeDocument/2006/relationships/image" Target="../media/image128.svg"/><Relationship Id="rId10" Type="http://schemas.openxmlformats.org/officeDocument/2006/relationships/hyperlink" Target="https://www.datadoghq.com/container-report/" TargetMode="External"/><Relationship Id="rId4" Type="http://schemas.openxmlformats.org/officeDocument/2006/relationships/hyperlink" Target="https://github.com/kanisterio/kanister/tree/master/examples" TargetMode="External"/><Relationship Id="rId9" Type="http://schemas.openxmlformats.org/officeDocument/2006/relationships/hyperlink" Target="https://dok.community/wp-content/uploads/2022/10/DoK_Report_2022.pdf" TargetMode="External"/><Relationship Id="rId14" Type="http://schemas.openxmlformats.org/officeDocument/2006/relationships/image" Target="../media/image1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datadoghq.com/container-repor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tiff"/><Relationship Id="rId18" Type="http://schemas.microsoft.com/office/2007/relationships/hdphoto" Target="../media/hdphoto8.wdp"/><Relationship Id="rId3" Type="http://schemas.openxmlformats.org/officeDocument/2006/relationships/image" Target="../media/image63.png"/><Relationship Id="rId21" Type="http://schemas.openxmlformats.org/officeDocument/2006/relationships/image" Target="../media/image73.emf"/><Relationship Id="rId7" Type="http://schemas.openxmlformats.org/officeDocument/2006/relationships/image" Target="../media/image65.png"/><Relationship Id="rId12" Type="http://schemas.openxmlformats.org/officeDocument/2006/relationships/image" Target="../media/image69.tiff"/><Relationship Id="rId17" Type="http://schemas.microsoft.com/office/2007/relationships/hdphoto" Target="../media/hdphoto7.wdp"/><Relationship Id="rId2" Type="http://schemas.openxmlformats.org/officeDocument/2006/relationships/notesSlide" Target="../notesSlides/notesSlide5.xml"/><Relationship Id="rId16" Type="http://schemas.microsoft.com/office/2007/relationships/hdphoto" Target="../media/hdphoto6.wdp"/><Relationship Id="rId20" Type="http://schemas.microsoft.com/office/2007/relationships/hdphoto" Target="../media/hdphoto9.wdp"/><Relationship Id="rId1" Type="http://schemas.openxmlformats.org/officeDocument/2006/relationships/slideLayout" Target="../slideLayouts/slideLayout21.xml"/><Relationship Id="rId6" Type="http://schemas.microsoft.com/office/2007/relationships/hdphoto" Target="../media/hdphoto3.wdp"/><Relationship Id="rId11" Type="http://schemas.openxmlformats.org/officeDocument/2006/relationships/image" Target="../media/image68.tiff"/><Relationship Id="rId5" Type="http://schemas.openxmlformats.org/officeDocument/2006/relationships/image" Target="../media/image64.png"/><Relationship Id="rId15" Type="http://schemas.microsoft.com/office/2007/relationships/hdphoto" Target="../media/hdphoto5.wdp"/><Relationship Id="rId23" Type="http://schemas.openxmlformats.org/officeDocument/2006/relationships/image" Target="../media/image75.png"/><Relationship Id="rId10" Type="http://schemas.microsoft.com/office/2007/relationships/hdphoto" Target="../media/hdphoto4.wdp"/><Relationship Id="rId19" Type="http://schemas.openxmlformats.org/officeDocument/2006/relationships/image" Target="../media/image72.png"/><Relationship Id="rId4" Type="http://schemas.microsoft.com/office/2007/relationships/hdphoto" Target="../media/hdphoto2.wdp"/><Relationship Id="rId9" Type="http://schemas.openxmlformats.org/officeDocument/2006/relationships/image" Target="../media/image67.png"/><Relationship Id="rId14" Type="http://schemas.openxmlformats.org/officeDocument/2006/relationships/image" Target="../media/image71.png"/><Relationship Id="rId22"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hyperlink" Target="https://KubeVirt.io" TargetMode="External"/><Relationship Id="rId2" Type="http://schemas.openxmlformats.org/officeDocument/2006/relationships/hyperlink" Target="https://www.cncf.io/wp-content/uploads/2020/11/CNCF_Survey_Report_2020.pdf"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hyperlink" Target="https://community.veeam.com/blogs-and-podcasts-57/3-2-1-1-0-golden-backup-rule-569" TargetMode="External"/><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21.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3577C2-35C8-070B-B570-DCE655653652}"/>
              </a:ext>
            </a:extLst>
          </p:cNvPr>
          <p:cNvSpPr>
            <a:spLocks noGrp="1"/>
          </p:cNvSpPr>
          <p:nvPr>
            <p:ph type="body" sz="quarter" idx="18"/>
          </p:nvPr>
        </p:nvSpPr>
        <p:spPr/>
        <p:txBody>
          <a:bodyPr wrap="square" lIns="0" tIns="0" rIns="0" bIns="0" anchor="t">
            <a:spAutoFit/>
          </a:bodyPr>
          <a:lstStyle/>
          <a:p>
            <a:r>
              <a:rPr lang="en-US" sz="1750"/>
              <a:t>Michael Cade</a:t>
            </a:r>
            <a:endParaRPr lang="en-RU"/>
          </a:p>
        </p:txBody>
      </p:sp>
      <p:sp>
        <p:nvSpPr>
          <p:cNvPr id="5" name="Text Placeholder 4">
            <a:extLst>
              <a:ext uri="{FF2B5EF4-FFF2-40B4-BE49-F238E27FC236}">
                <a16:creationId xmlns:a16="http://schemas.microsoft.com/office/drawing/2014/main" id="{5FE2D3FC-7542-330C-105C-223793B121AD}"/>
              </a:ext>
            </a:extLst>
          </p:cNvPr>
          <p:cNvSpPr>
            <a:spLocks noGrp="1"/>
          </p:cNvSpPr>
          <p:nvPr>
            <p:ph type="body" sz="quarter" idx="20"/>
          </p:nvPr>
        </p:nvSpPr>
        <p:spPr/>
        <p:txBody>
          <a:bodyPr/>
          <a:lstStyle/>
          <a:p>
            <a:r>
              <a:rPr lang="en-US" sz="1100">
                <a:ea typeface="+mn-lt"/>
                <a:cs typeface="+mn-lt"/>
              </a:rPr>
              <a:t>Global Field CTO</a:t>
            </a:r>
            <a:endParaRPr lang="en-US"/>
          </a:p>
          <a:p>
            <a:r>
              <a:rPr lang="en-US" sz="1150">
                <a:ea typeface="+mn-lt"/>
                <a:cs typeface="+mn-lt"/>
              </a:rPr>
              <a:t>Michael.Cade@Veeam.com</a:t>
            </a:r>
            <a:endParaRPr lang="en-RU" sz="1150">
              <a:ea typeface="Tahoma"/>
              <a:cs typeface="Tahoma"/>
            </a:endParaRPr>
          </a:p>
          <a:p>
            <a:endParaRPr lang="en-RU" sz="1150">
              <a:ea typeface="Tahoma"/>
              <a:cs typeface="Tahoma"/>
            </a:endParaRPr>
          </a:p>
        </p:txBody>
      </p:sp>
      <p:pic>
        <p:nvPicPr>
          <p:cNvPr id="9" name="Picture 9" descr="A person wearing glasses and a vest&#10;&#10;Description automatically generated">
            <a:extLst>
              <a:ext uri="{FF2B5EF4-FFF2-40B4-BE49-F238E27FC236}">
                <a16:creationId xmlns:a16="http://schemas.microsoft.com/office/drawing/2014/main" id="{95ACF587-0B27-FAE6-18F6-A70F55A00461}"/>
              </a:ext>
            </a:extLst>
          </p:cNvPr>
          <p:cNvPicPr>
            <a:picLocks noGrp="1" noChangeAspect="1"/>
          </p:cNvPicPr>
          <p:nvPr>
            <p:ph type="pic" sz="quarter" idx="21"/>
          </p:nvPr>
        </p:nvPicPr>
        <p:blipFill>
          <a:blip r:embed="rId3"/>
          <a:srcRect t="12425" b="12425"/>
          <a:stretch/>
        </p:blipFill>
        <p:spPr/>
      </p:pic>
      <p:sp>
        <p:nvSpPr>
          <p:cNvPr id="7" name="Text Placeholder 6">
            <a:extLst>
              <a:ext uri="{FF2B5EF4-FFF2-40B4-BE49-F238E27FC236}">
                <a16:creationId xmlns:a16="http://schemas.microsoft.com/office/drawing/2014/main" id="{FCEC4490-3038-0355-A267-F7829EEF1EF7}"/>
              </a:ext>
            </a:extLst>
          </p:cNvPr>
          <p:cNvSpPr>
            <a:spLocks noGrp="1"/>
          </p:cNvSpPr>
          <p:nvPr>
            <p:ph type="body" sz="quarter" idx="22"/>
          </p:nvPr>
        </p:nvSpPr>
        <p:spPr/>
        <p:txBody>
          <a:bodyPr/>
          <a:lstStyle/>
          <a:p>
            <a:r>
              <a:rPr lang="en-US"/>
              <a:t>Mark Lavi</a:t>
            </a:r>
            <a:endParaRPr lang="en-RU"/>
          </a:p>
        </p:txBody>
      </p:sp>
      <p:sp>
        <p:nvSpPr>
          <p:cNvPr id="8" name="Text Placeholder 7">
            <a:extLst>
              <a:ext uri="{FF2B5EF4-FFF2-40B4-BE49-F238E27FC236}">
                <a16:creationId xmlns:a16="http://schemas.microsoft.com/office/drawing/2014/main" id="{8F561409-2183-95CF-9DBF-9D6537C2A345}"/>
              </a:ext>
            </a:extLst>
          </p:cNvPr>
          <p:cNvSpPr>
            <a:spLocks noGrp="1"/>
          </p:cNvSpPr>
          <p:nvPr>
            <p:ph type="body" sz="quarter" idx="23"/>
          </p:nvPr>
        </p:nvSpPr>
        <p:spPr>
          <a:xfrm>
            <a:off x="5235238" y="4338489"/>
            <a:ext cx="3183576" cy="440428"/>
          </a:xfrm>
        </p:spPr>
        <p:txBody>
          <a:bodyPr/>
          <a:lstStyle/>
          <a:p>
            <a:r>
              <a:rPr lang="en-RU" sz="1150">
                <a:ea typeface="Tahoma"/>
                <a:cs typeface="Tahoma"/>
              </a:rPr>
              <a:t>Principal, Cloud Native Product Manager</a:t>
            </a:r>
            <a:endParaRPr lang="en-RU">
              <a:ea typeface="Tahoma"/>
              <a:cs typeface="Tahoma"/>
            </a:endParaRPr>
          </a:p>
          <a:p>
            <a:r>
              <a:rPr lang="en-RU" sz="1150">
                <a:ea typeface="Tahoma"/>
                <a:cs typeface="Tahoma"/>
              </a:rPr>
              <a:t>Mark.Lavi@Veeam.com</a:t>
            </a:r>
          </a:p>
        </p:txBody>
      </p:sp>
      <p:sp>
        <p:nvSpPr>
          <p:cNvPr id="2" name="Текст 1">
            <a:extLst>
              <a:ext uri="{FF2B5EF4-FFF2-40B4-BE49-F238E27FC236}">
                <a16:creationId xmlns:a16="http://schemas.microsoft.com/office/drawing/2014/main" id="{ECDBA385-1455-F14D-B6D2-956B75CD662D}"/>
              </a:ext>
            </a:extLst>
          </p:cNvPr>
          <p:cNvSpPr>
            <a:spLocks noGrp="1"/>
          </p:cNvSpPr>
          <p:nvPr>
            <p:ph type="body" sz="quarter" idx="10"/>
          </p:nvPr>
        </p:nvSpPr>
        <p:spPr>
          <a:xfrm>
            <a:off x="381000" y="2017001"/>
            <a:ext cx="8145519" cy="831767"/>
          </a:xfrm>
        </p:spPr>
        <p:txBody>
          <a:bodyPr lIns="0" tIns="45720" rIns="91440" bIns="45720" anchor="ctr">
            <a:noAutofit/>
          </a:bodyPr>
          <a:lstStyle/>
          <a:p>
            <a:r>
              <a:rPr lang="en-US" sz="4750">
                <a:ea typeface="+mn-lt"/>
                <a:cs typeface="+mn-lt"/>
              </a:rPr>
              <a:t>Protect your stateful Kubernetes workloads with </a:t>
            </a:r>
            <a:r>
              <a:rPr lang="en-US" sz="4750" err="1"/>
              <a:t>Kanister</a:t>
            </a:r>
            <a:endParaRPr lang="en-US" sz="4750" err="1">
              <a:ea typeface="Tahoma"/>
              <a:cs typeface="Tahoma"/>
            </a:endParaRPr>
          </a:p>
        </p:txBody>
      </p:sp>
      <p:pic>
        <p:nvPicPr>
          <p:cNvPr id="3" name="Picture Placeholder 2">
            <a:extLst>
              <a:ext uri="{FF2B5EF4-FFF2-40B4-BE49-F238E27FC236}">
                <a16:creationId xmlns:a16="http://schemas.microsoft.com/office/drawing/2014/main" id="{EEF89F37-F4DE-551D-D87C-CFA20EF27E69}"/>
              </a:ext>
            </a:extLst>
          </p:cNvPr>
          <p:cNvPicPr>
            <a:picLocks noGrp="1" noChangeAspect="1"/>
          </p:cNvPicPr>
          <p:nvPr>
            <p:ph type="pic" sz="quarter" idx="13"/>
          </p:nvPr>
        </p:nvPicPr>
        <p:blipFill>
          <a:blip r:embed="rId4"/>
          <a:srcRect l="100" r="100"/>
          <a:stretch/>
        </p:blipFill>
        <p:spPr/>
      </p:pic>
    </p:spTree>
    <p:extLst>
      <p:ext uri="{BB962C8B-B14F-4D97-AF65-F5344CB8AC3E}">
        <p14:creationId xmlns:p14="http://schemas.microsoft.com/office/powerpoint/2010/main" val="365725594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0AEF7E-0F5F-60B5-1987-EB89BB991502}"/>
              </a:ext>
            </a:extLst>
          </p:cNvPr>
          <p:cNvSpPr>
            <a:spLocks noGrp="1"/>
          </p:cNvSpPr>
          <p:nvPr>
            <p:ph type="title"/>
          </p:nvPr>
        </p:nvSpPr>
        <p:spPr/>
        <p:txBody>
          <a:bodyPr lIns="0" tIns="0" rIns="0" bIns="0" anchor="t"/>
          <a:lstStyle/>
          <a:p>
            <a:pPr>
              <a:spcAft>
                <a:spcPts val="300"/>
              </a:spcAft>
            </a:pPr>
            <a:r>
              <a:rPr lang="en-US">
                <a:cs typeface="Tahoma"/>
              </a:rPr>
              <a:t>What is an Application Consistent Backup?</a:t>
            </a:r>
          </a:p>
        </p:txBody>
      </p:sp>
      <p:sp>
        <p:nvSpPr>
          <p:cNvPr id="5" name="Content Placeholder 4">
            <a:extLst>
              <a:ext uri="{FF2B5EF4-FFF2-40B4-BE49-F238E27FC236}">
                <a16:creationId xmlns:a16="http://schemas.microsoft.com/office/drawing/2014/main" id="{6201BC9E-AF70-FE69-DAF3-F55E6F9F57A2}"/>
              </a:ext>
            </a:extLst>
          </p:cNvPr>
          <p:cNvSpPr>
            <a:spLocks noGrp="1"/>
          </p:cNvSpPr>
          <p:nvPr>
            <p:ph sz="half" idx="13"/>
          </p:nvPr>
        </p:nvSpPr>
        <p:spPr>
          <a:xfrm>
            <a:off x="377826" y="1333490"/>
            <a:ext cx="8385174" cy="3519010"/>
          </a:xfrm>
        </p:spPr>
        <p:txBody>
          <a:bodyPr vert="horz" lIns="0" tIns="0" rIns="0" bIns="0" rtlCol="0" anchor="t">
            <a:normAutofit fontScale="92500" lnSpcReduction="10000"/>
          </a:bodyPr>
          <a:lstStyle/>
          <a:p>
            <a:r>
              <a:rPr lang="en-US"/>
              <a:t>Myth: CSI </a:t>
            </a:r>
            <a:r>
              <a:rPr lang="en-US" err="1"/>
              <a:t>VolumeSnapshot</a:t>
            </a:r>
            <a:r>
              <a:rPr lang="en-US"/>
              <a:t> is good enough to backup my Persistent Volumes!</a:t>
            </a:r>
          </a:p>
          <a:p>
            <a:pPr marL="285750" indent="-285750">
              <a:buFont typeface="Arial" panose="020B0604020202020204" pitchFamily="34" charset="0"/>
              <a:buChar char="•"/>
            </a:pPr>
            <a:r>
              <a:rPr lang="en-US"/>
              <a:t>Direct: using Storage Provider volume snapshots</a:t>
            </a:r>
          </a:p>
          <a:p>
            <a:pPr marL="285750" indent="-285750">
              <a:buFont typeface="Arial" panose="020B0604020202020204" pitchFamily="34" charset="0"/>
              <a:buChar char="•"/>
            </a:pPr>
            <a:r>
              <a:rPr lang="en-US"/>
              <a:t>Generic: mount a filesystem, backup every file</a:t>
            </a:r>
          </a:p>
          <a:p>
            <a:pPr marL="285750" indent="-285750">
              <a:buFont typeface="Arial" panose="020B0604020202020204" pitchFamily="34" charset="0"/>
              <a:buChar char="•"/>
            </a:pPr>
            <a:r>
              <a:rPr lang="en-US"/>
              <a:t>Snapshot: CSI </a:t>
            </a:r>
            <a:r>
              <a:rPr lang="en-US" err="1"/>
              <a:t>VolumeSnapshot</a:t>
            </a:r>
            <a:endParaRPr lang="en-US"/>
          </a:p>
          <a:p>
            <a:pPr marL="465455" lvl="1" indent="-285750"/>
            <a:r>
              <a:rPr lang="en-US"/>
              <a:t>Problem: All the above are not crash consistent until the application and data are at rest</a:t>
            </a:r>
            <a:endParaRPr lang="en-US">
              <a:ea typeface="Tahoma"/>
              <a:cs typeface="Tahoma"/>
            </a:endParaRPr>
          </a:p>
          <a:p>
            <a:pPr marL="285750" indent="-285750">
              <a:buFont typeface="Arial" panose="020B0604020202020204" pitchFamily="34" charset="0"/>
              <a:buChar char="•"/>
            </a:pPr>
            <a:r>
              <a:rPr lang="en-US"/>
              <a:t>Logical: Application utility used for backup (e.g.: </a:t>
            </a:r>
            <a:r>
              <a:rPr lang="en-US" err="1"/>
              <a:t>MySQLdump</a:t>
            </a:r>
            <a:r>
              <a:rPr lang="en-US"/>
              <a:t>)</a:t>
            </a:r>
          </a:p>
          <a:p>
            <a:pPr marL="465455" lvl="1" indent="-285750"/>
            <a:r>
              <a:rPr lang="en-US"/>
              <a:t>Problem: constantly growing monolithic file or BLOB, not incremental</a:t>
            </a:r>
            <a:endParaRPr lang="en-US">
              <a:ea typeface="Tahoma"/>
              <a:cs typeface="Tahoma"/>
            </a:endParaRPr>
          </a:p>
          <a:p>
            <a:pPr marL="285750" indent="-285750">
              <a:buFont typeface="Arial" panose="020B0604020202020204" pitchFamily="34" charset="0"/>
              <a:buChar char="•"/>
            </a:pPr>
            <a:r>
              <a:rPr lang="en-US"/>
              <a:t>System: Lock application, flush buffers to storage, CSI </a:t>
            </a:r>
            <a:r>
              <a:rPr lang="en-US" err="1"/>
              <a:t>VolumeSnapshot</a:t>
            </a:r>
            <a:r>
              <a:rPr lang="en-US"/>
              <a:t>, and unlock</a:t>
            </a:r>
          </a:p>
          <a:p>
            <a:pPr marL="465455" lvl="1" indent="-285750"/>
            <a:r>
              <a:rPr lang="en-US"/>
              <a:t>Best of both worlds; can be made incremental to save time and storage</a:t>
            </a:r>
            <a:endParaRPr lang="en-US">
              <a:ea typeface="Tahoma"/>
              <a:cs typeface="Tahoma"/>
            </a:endParaRPr>
          </a:p>
          <a:p>
            <a:pPr marL="465455" lvl="1" indent="-285750"/>
            <a:r>
              <a:rPr lang="en-US"/>
              <a:t>Requires orchestration across multiple domains (app, cluster, storage)!</a:t>
            </a:r>
            <a:endParaRPr lang="en-US">
              <a:ea typeface="Tahoma"/>
              <a:cs typeface="Tahoma"/>
            </a:endParaRPr>
          </a:p>
          <a:p>
            <a:pPr marL="179705" lvl="1" indent="0">
              <a:buNone/>
            </a:pPr>
            <a:endParaRPr lang="en-US">
              <a:ea typeface="Tahoma"/>
              <a:cs typeface="Tahoma"/>
            </a:endParaRPr>
          </a:p>
          <a:p>
            <a:r>
              <a:rPr lang="en-US"/>
              <a:t>Conclusion: backup on Kubernetes requires orchestration, performance, storage efficiency, and application considerations to achieve 3-2-1 and RTO+RPO outcomes.</a:t>
            </a:r>
            <a:endParaRPr lang="en-US">
              <a:ea typeface="Tahoma"/>
              <a:cs typeface="Tahoma"/>
            </a:endParaRPr>
          </a:p>
        </p:txBody>
      </p:sp>
      <p:graphicFrame>
        <p:nvGraphicFramePr>
          <p:cNvPr id="2" name="Diagram 1">
            <a:extLst>
              <a:ext uri="{FF2B5EF4-FFF2-40B4-BE49-F238E27FC236}">
                <a16:creationId xmlns:a16="http://schemas.microsoft.com/office/drawing/2014/main" id="{6D64D067-4E3C-9768-8808-ABF611375126}"/>
              </a:ext>
            </a:extLst>
          </p:cNvPr>
          <p:cNvGraphicFramePr/>
          <p:nvPr>
            <p:extLst>
              <p:ext uri="{D42A27DB-BD31-4B8C-83A1-F6EECF244321}">
                <p14:modId xmlns:p14="http://schemas.microsoft.com/office/powerpoint/2010/main" val="2145448313"/>
              </p:ext>
            </p:extLst>
          </p:nvPr>
        </p:nvGraphicFramePr>
        <p:xfrm>
          <a:off x="1522413" y="-259230"/>
          <a:ext cx="6096000" cy="2249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85820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EC01-20E8-4774-C631-66DDBC7C6878}"/>
              </a:ext>
            </a:extLst>
          </p:cNvPr>
          <p:cNvSpPr>
            <a:spLocks noGrp="1"/>
          </p:cNvSpPr>
          <p:nvPr>
            <p:ph type="title"/>
          </p:nvPr>
        </p:nvSpPr>
        <p:spPr/>
        <p:txBody>
          <a:bodyPr/>
          <a:lstStyle/>
          <a:p>
            <a:r>
              <a:rPr lang="en-US"/>
              <a:t>Kubernetes Challenges for Backup and Recovery</a:t>
            </a:r>
          </a:p>
        </p:txBody>
      </p:sp>
      <p:sp>
        <p:nvSpPr>
          <p:cNvPr id="3" name="Text Placeholder 2">
            <a:extLst>
              <a:ext uri="{FF2B5EF4-FFF2-40B4-BE49-F238E27FC236}">
                <a16:creationId xmlns:a16="http://schemas.microsoft.com/office/drawing/2014/main" id="{A5B76CB1-3BD8-C993-1521-21E501F8F65A}"/>
              </a:ext>
            </a:extLst>
          </p:cNvPr>
          <p:cNvSpPr>
            <a:spLocks noGrp="1"/>
          </p:cNvSpPr>
          <p:nvPr>
            <p:ph type="body" idx="1"/>
          </p:nvPr>
        </p:nvSpPr>
        <p:spPr>
          <a:xfrm>
            <a:off x="298078" y="1062308"/>
            <a:ext cx="3978511" cy="627256"/>
          </a:xfrm>
        </p:spPr>
        <p:txBody>
          <a:bodyPr/>
          <a:lstStyle/>
          <a:p>
            <a:r>
              <a:rPr lang="en-US"/>
              <a:t>Infrastructure Challenges</a:t>
            </a:r>
          </a:p>
        </p:txBody>
      </p:sp>
      <p:sp>
        <p:nvSpPr>
          <p:cNvPr id="4" name="Content Placeholder 3">
            <a:extLst>
              <a:ext uri="{FF2B5EF4-FFF2-40B4-BE49-F238E27FC236}">
                <a16:creationId xmlns:a16="http://schemas.microsoft.com/office/drawing/2014/main" id="{4A94DA28-5D2F-EA6A-845A-F2A39016E1A4}"/>
              </a:ext>
            </a:extLst>
          </p:cNvPr>
          <p:cNvSpPr>
            <a:spLocks noGrp="1"/>
          </p:cNvSpPr>
          <p:nvPr>
            <p:ph sz="half" idx="2"/>
          </p:nvPr>
        </p:nvSpPr>
        <p:spPr>
          <a:xfrm>
            <a:off x="298077" y="1697020"/>
            <a:ext cx="4687393" cy="2935672"/>
          </a:xfrm>
        </p:spPr>
        <p:txBody>
          <a:bodyPr>
            <a:normAutofit/>
          </a:bodyPr>
          <a:lstStyle/>
          <a:p>
            <a:pPr algn="l">
              <a:buFont typeface="Arial" panose="020B0604020202020204" pitchFamily="34" charset="0"/>
              <a:buChar char="•"/>
            </a:pPr>
            <a:r>
              <a:rPr lang="en-US" b="0" i="0" u="none" strike="noStrike">
                <a:solidFill>
                  <a:srgbClr val="333333"/>
                </a:solidFill>
                <a:effectLst/>
                <a:latin typeface="Open Sans" panose="020B0606030504020204" pitchFamily="34" charset="0"/>
              </a:rPr>
              <a:t>Switch from AWS S3 to Azure blob storage?</a:t>
            </a:r>
          </a:p>
          <a:p>
            <a:pPr algn="l">
              <a:buFont typeface="Arial" panose="020B0604020202020204" pitchFamily="34" charset="0"/>
              <a:buChar char="•"/>
            </a:pPr>
            <a:r>
              <a:rPr lang="en-US" b="0" i="0" u="none" strike="noStrike">
                <a:solidFill>
                  <a:srgbClr val="333333"/>
                </a:solidFill>
                <a:effectLst/>
                <a:latin typeface="Open Sans" panose="020B0606030504020204" pitchFamily="34" charset="0"/>
              </a:rPr>
              <a:t>Deal with operations </a:t>
            </a:r>
            <a:r>
              <a:rPr lang="en-US">
                <a:solidFill>
                  <a:srgbClr val="333333"/>
                </a:solidFill>
                <a:latin typeface="Open Sans" panose="020B0606030504020204" pitchFamily="34" charset="0"/>
              </a:rPr>
              <a:t>over a fragile network connection</a:t>
            </a:r>
            <a:r>
              <a:rPr lang="en-US" b="0" i="0" u="none" strike="noStrike">
                <a:solidFill>
                  <a:srgbClr val="333333"/>
                </a:solidFill>
                <a:effectLst/>
                <a:latin typeface="Open Sans" panose="020B0606030504020204" pitchFamily="34" charset="0"/>
              </a:rPr>
              <a:t>? (Mobile, edge)</a:t>
            </a:r>
          </a:p>
          <a:p>
            <a:pPr algn="l">
              <a:buFont typeface="Arial" panose="020B0604020202020204" pitchFamily="34" charset="0"/>
              <a:buChar char="•"/>
            </a:pPr>
            <a:r>
              <a:rPr lang="en-US" b="0" i="0" u="none" strike="noStrike">
                <a:solidFill>
                  <a:srgbClr val="333333"/>
                </a:solidFill>
                <a:effectLst/>
                <a:latin typeface="Open Sans" panose="020B0606030504020204" pitchFamily="34" charset="0"/>
              </a:rPr>
              <a:t>Manage incremental backup of your PVC?</a:t>
            </a:r>
          </a:p>
          <a:p>
            <a:pPr algn="l">
              <a:buFont typeface="Arial" panose="020B0604020202020204" pitchFamily="34" charset="0"/>
              <a:buChar char="•"/>
            </a:pPr>
            <a:r>
              <a:rPr lang="en-US" b="0" i="0" u="none" strike="noStrike">
                <a:solidFill>
                  <a:srgbClr val="333333"/>
                </a:solidFill>
                <a:effectLst/>
                <a:latin typeface="Open Sans" panose="020B0606030504020204" pitchFamily="34" charset="0"/>
              </a:rPr>
              <a:t>Discover the content of a secret, deployment,</a:t>
            </a:r>
            <a:br>
              <a:rPr lang="en-US" b="0" i="0" u="none" strike="noStrike">
                <a:solidFill>
                  <a:srgbClr val="333333"/>
                </a:solidFill>
                <a:effectLst/>
                <a:latin typeface="Open Sans" panose="020B0606030504020204" pitchFamily="34" charset="0"/>
              </a:rPr>
            </a:br>
            <a:r>
              <a:rPr lang="en-US" b="0" i="0" u="none" strike="noStrike">
                <a:solidFill>
                  <a:srgbClr val="333333"/>
                </a:solidFill>
                <a:effectLst/>
                <a:latin typeface="Open Sans" panose="020B0606030504020204" pitchFamily="34" charset="0"/>
              </a:rPr>
              <a:t>or any object without unmaintainable</a:t>
            </a:r>
            <a:br>
              <a:rPr lang="en-US" b="0" i="0" u="none" strike="noStrike">
                <a:solidFill>
                  <a:srgbClr val="333333"/>
                </a:solidFill>
                <a:effectLst/>
                <a:latin typeface="Open Sans" panose="020B0606030504020204" pitchFamily="34" charset="0"/>
              </a:rPr>
            </a:br>
            <a:r>
              <a:rPr lang="en-US" b="0" i="0" u="none" strike="noStrike" err="1">
                <a:solidFill>
                  <a:srgbClr val="333333"/>
                </a:solidFill>
                <a:effectLst/>
                <a:latin typeface="Open Sans" panose="020B0606030504020204" pitchFamily="34" charset="0"/>
              </a:rPr>
              <a:t>JSONpath</a:t>
            </a:r>
            <a:r>
              <a:rPr lang="en-US" b="0" i="0" u="none" strike="noStrike">
                <a:solidFill>
                  <a:srgbClr val="333333"/>
                </a:solidFill>
                <a:effectLst/>
                <a:latin typeface="Open Sans" panose="020B0606030504020204" pitchFamily="34" charset="0"/>
              </a:rPr>
              <a:t> expressions, such as:</a:t>
            </a:r>
            <a:br>
              <a:rPr lang="en-US" b="0" i="0" u="none" strike="noStrike">
                <a:solidFill>
                  <a:srgbClr val="333333"/>
                </a:solidFill>
                <a:effectLst/>
                <a:latin typeface="Open Sans" panose="020B0606030504020204" pitchFamily="34" charset="0"/>
              </a:rPr>
            </a:br>
            <a:br>
              <a:rPr lang="en-US" b="0" i="0" u="none" strike="noStrike">
                <a:solidFill>
                  <a:srgbClr val="333333"/>
                </a:solidFill>
                <a:effectLst/>
                <a:latin typeface="Open Sans" panose="020B0606030504020204" pitchFamily="34" charset="0"/>
              </a:rPr>
            </a:br>
            <a:r>
              <a:rPr lang="en-US" b="0" i="0" u="none" strike="noStrike">
                <a:solidFill>
                  <a:srgbClr val="333333"/>
                </a:solidFill>
                <a:effectLst/>
                <a:latin typeface="Open Sans" panose="020B0606030504020204" pitchFamily="34" charset="0"/>
              </a:rPr>
              <a:t>'.</a:t>
            </a:r>
            <a:r>
              <a:rPr lang="en-US" b="0" i="0" u="none" strike="noStrike" err="1">
                <a:solidFill>
                  <a:srgbClr val="333333"/>
                </a:solidFill>
                <a:effectLst/>
                <a:latin typeface="Open Sans" panose="020B0606030504020204" pitchFamily="34" charset="0"/>
              </a:rPr>
              <a:t>metadata.annotations.kubenetes.io</a:t>
            </a:r>
            <a:r>
              <a:rPr lang="en-US" b="0" i="0" u="none" strike="noStrike">
                <a:solidFill>
                  <a:srgbClr val="333333"/>
                </a:solidFill>
                <a:effectLst/>
                <a:latin typeface="Open Sans" panose="020B0606030504020204" pitchFamily="34" charset="0"/>
              </a:rPr>
              <a:t>/hostname}'</a:t>
            </a:r>
          </a:p>
          <a:p>
            <a:endParaRPr lang="en-US"/>
          </a:p>
        </p:txBody>
      </p:sp>
      <p:sp>
        <p:nvSpPr>
          <p:cNvPr id="5" name="Text Placeholder 4">
            <a:extLst>
              <a:ext uri="{FF2B5EF4-FFF2-40B4-BE49-F238E27FC236}">
                <a16:creationId xmlns:a16="http://schemas.microsoft.com/office/drawing/2014/main" id="{8A74FDE9-EAEC-AF92-99FB-AE64E1B60811}"/>
              </a:ext>
            </a:extLst>
          </p:cNvPr>
          <p:cNvSpPr>
            <a:spLocks noGrp="1"/>
          </p:cNvSpPr>
          <p:nvPr>
            <p:ph type="body" idx="10"/>
          </p:nvPr>
        </p:nvSpPr>
        <p:spPr>
          <a:xfrm>
            <a:off x="4883312" y="1054851"/>
            <a:ext cx="3975100" cy="634713"/>
          </a:xfrm>
        </p:spPr>
        <p:txBody>
          <a:bodyPr/>
          <a:lstStyle/>
          <a:p>
            <a:r>
              <a:rPr lang="en-US"/>
              <a:t>Managing Backup and Recovery</a:t>
            </a:r>
          </a:p>
        </p:txBody>
      </p:sp>
      <p:sp>
        <p:nvSpPr>
          <p:cNvPr id="6" name="Content Placeholder 5">
            <a:extLst>
              <a:ext uri="{FF2B5EF4-FFF2-40B4-BE49-F238E27FC236}">
                <a16:creationId xmlns:a16="http://schemas.microsoft.com/office/drawing/2014/main" id="{24B84574-9FE6-098B-DBDE-0543C50E9DB1}"/>
              </a:ext>
            </a:extLst>
          </p:cNvPr>
          <p:cNvSpPr>
            <a:spLocks noGrp="1"/>
          </p:cNvSpPr>
          <p:nvPr>
            <p:ph sz="half" idx="13"/>
          </p:nvPr>
        </p:nvSpPr>
        <p:spPr>
          <a:xfrm>
            <a:off x="4883311" y="1697020"/>
            <a:ext cx="3975101" cy="2935672"/>
          </a:xfrm>
        </p:spPr>
        <p:txBody>
          <a:bodyPr/>
          <a:lstStyle/>
          <a:p>
            <a:pPr marL="285750" indent="-285750">
              <a:buFont typeface="Arial" panose="020B0604020202020204" pitchFamily="34" charset="0"/>
              <a:buChar char="•"/>
            </a:pPr>
            <a:r>
              <a:rPr lang="en-US" b="0" i="0" u="none" strike="noStrike" dirty="0">
                <a:solidFill>
                  <a:srgbClr val="333333"/>
                </a:solidFill>
                <a:effectLst/>
                <a:latin typeface="Open Sans" panose="020B0606030504020204" pitchFamily="34" charset="0"/>
              </a:rPr>
              <a:t>how do you wait for a scale down or a scale up operation, how do you wait for a status before switching to the next action ?</a:t>
            </a:r>
          </a:p>
          <a:p>
            <a:pPr marL="285750" indent="-285750">
              <a:buFont typeface="Arial" panose="020B0604020202020204" pitchFamily="34" charset="0"/>
              <a:buChar char="•"/>
            </a:pPr>
            <a:r>
              <a:rPr lang="en-US" b="0" i="0" u="none" strike="noStrike" dirty="0">
                <a:solidFill>
                  <a:srgbClr val="333333"/>
                </a:solidFill>
                <a:effectLst/>
                <a:latin typeface="Open Sans" panose="020B0606030504020204" pitchFamily="34" charset="0"/>
              </a:rPr>
              <a:t>how do retrieve in a consistent manner credentials of your backup location ?</a:t>
            </a:r>
          </a:p>
          <a:p>
            <a:pPr marL="285750" indent="-285750">
              <a:buFont typeface="Arial" panose="020B0604020202020204" pitchFamily="34" charset="0"/>
              <a:buChar char="•"/>
            </a:pPr>
            <a:r>
              <a:rPr lang="en-US" b="0" i="0" u="none" strike="noStrike" dirty="0">
                <a:solidFill>
                  <a:srgbClr val="333333"/>
                </a:solidFill>
                <a:effectLst/>
                <a:latin typeface="Open Sans" panose="020B0606030504020204" pitchFamily="34" charset="0"/>
              </a:rPr>
              <a:t>log all operations in a single place?</a:t>
            </a:r>
          </a:p>
          <a:p>
            <a:pPr marL="285750" indent="-285750">
              <a:buFont typeface="Arial" panose="020B0604020202020204" pitchFamily="34" charset="0"/>
              <a:buChar char="•"/>
            </a:pPr>
            <a:endParaRPr lang="en-US" b="0" i="0" u="none" strike="noStrike" dirty="0">
              <a:solidFill>
                <a:srgbClr val="333333"/>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355136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77B076B-88D0-4A37-946E-F03BB0BA20FF}"/>
              </a:ext>
            </a:extLst>
          </p:cNvPr>
          <p:cNvSpPr>
            <a:spLocks noGrp="1"/>
          </p:cNvSpPr>
          <p:nvPr>
            <p:ph type="body" sz="quarter" idx="11"/>
          </p:nvPr>
        </p:nvSpPr>
        <p:spPr/>
        <p:txBody>
          <a:bodyPr/>
          <a:lstStyle/>
          <a:p>
            <a:r>
              <a:rPr lang="en-US" dirty="0"/>
              <a:t>What is Kanister?</a:t>
            </a:r>
          </a:p>
        </p:txBody>
      </p:sp>
    </p:spTree>
    <p:extLst>
      <p:ext uri="{BB962C8B-B14F-4D97-AF65-F5344CB8AC3E}">
        <p14:creationId xmlns:p14="http://schemas.microsoft.com/office/powerpoint/2010/main" val="1211595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4D20-C85B-DF05-99AD-82342A37B471}"/>
              </a:ext>
            </a:extLst>
          </p:cNvPr>
          <p:cNvSpPr>
            <a:spLocks noGrp="1"/>
          </p:cNvSpPr>
          <p:nvPr>
            <p:ph type="title"/>
          </p:nvPr>
        </p:nvSpPr>
        <p:spPr/>
        <p:txBody>
          <a:bodyPr/>
          <a:lstStyle/>
          <a:p>
            <a:r>
              <a:rPr lang="en-US" dirty="0" err="1"/>
              <a:t>Kanister.io</a:t>
            </a:r>
            <a:r>
              <a:rPr lang="en-US" dirty="0"/>
              <a:t> is now a CNCF.io Sandbox Project!</a:t>
            </a:r>
            <a:endParaRPr lang="en-RU"/>
          </a:p>
        </p:txBody>
      </p:sp>
      <p:sp>
        <p:nvSpPr>
          <p:cNvPr id="5" name="Text Placeholder 4">
            <a:extLst>
              <a:ext uri="{FF2B5EF4-FFF2-40B4-BE49-F238E27FC236}">
                <a16:creationId xmlns:a16="http://schemas.microsoft.com/office/drawing/2014/main" id="{3460A7C7-2C8C-5D78-97A2-593D86986DF4}"/>
              </a:ext>
            </a:extLst>
          </p:cNvPr>
          <p:cNvSpPr>
            <a:spLocks noGrp="1"/>
          </p:cNvSpPr>
          <p:nvPr>
            <p:ph type="body" sz="quarter" idx="14"/>
          </p:nvPr>
        </p:nvSpPr>
        <p:spPr/>
        <p:txBody>
          <a:bodyPr/>
          <a:lstStyle/>
          <a:p>
            <a:pPr marL="0" indent="0">
              <a:buNone/>
            </a:pPr>
            <a:r>
              <a:rPr lang="en-US" dirty="0"/>
              <a:t>Application consistent backup and recovery</a:t>
            </a:r>
            <a:br>
              <a:rPr lang="en-US" dirty="0"/>
            </a:br>
            <a:r>
              <a:rPr lang="en-US" dirty="0"/>
              <a:t>orchestration for everyone</a:t>
            </a:r>
          </a:p>
        </p:txBody>
      </p:sp>
      <p:sp>
        <p:nvSpPr>
          <p:cNvPr id="10" name="Text Placeholder 7">
            <a:extLst>
              <a:ext uri="{FF2B5EF4-FFF2-40B4-BE49-F238E27FC236}">
                <a16:creationId xmlns:a16="http://schemas.microsoft.com/office/drawing/2014/main" id="{7D158560-96A5-F7E7-97EC-168984BC8E00}"/>
              </a:ext>
            </a:extLst>
          </p:cNvPr>
          <p:cNvSpPr txBox="1">
            <a:spLocks/>
          </p:cNvSpPr>
          <p:nvPr/>
        </p:nvSpPr>
        <p:spPr>
          <a:xfrm>
            <a:off x="1930179" y="1396512"/>
            <a:ext cx="5567901" cy="2493972"/>
          </a:xfrm>
          <a:prstGeom prst="rect">
            <a:avLst/>
          </a:prstGeom>
        </p:spPr>
        <p:txBody>
          <a:bodyPr vert="horz" lIns="0" tIns="0" rIns="0" bIns="0" rtlCol="0">
            <a:normAutofit/>
          </a:bodyPr>
          <a:lstStyle>
            <a:lvl1pPr marL="0" indent="0" algn="l" defTabSz="686030" rtl="0" eaLnBrk="1" latinLnBrk="0" hangingPunct="1">
              <a:lnSpc>
                <a:spcPct val="100000"/>
              </a:lnSpc>
              <a:spcBef>
                <a:spcPts val="0"/>
              </a:spcBef>
              <a:spcAft>
                <a:spcPts val="700"/>
              </a:spcAft>
              <a:buSzPct val="90000"/>
              <a:buFont typeface="Arial" pitchFamily="34" charset="0"/>
              <a:buNone/>
              <a:defRPr sz="1600" kern="1200" spc="0" baseline="0">
                <a:solidFill>
                  <a:schemeClr val="tx1">
                    <a:lumMod val="75000"/>
                  </a:schemeClr>
                </a:solidFill>
                <a:latin typeface="+mn-lt"/>
                <a:ea typeface="+mn-ea"/>
                <a:cs typeface="+mn-cs"/>
              </a:defRPr>
            </a:lvl1pPr>
            <a:lvl2pPr marL="180000" indent="-180000" algn="l" defTabSz="686030" rtl="0" eaLnBrk="1" latinLnBrk="0" hangingPunct="1">
              <a:lnSpc>
                <a:spcPct val="100000"/>
              </a:lnSpc>
              <a:spcBef>
                <a:spcPts val="0"/>
              </a:spcBef>
              <a:spcAft>
                <a:spcPts val="300"/>
              </a:spcAft>
              <a:buClr>
                <a:srgbClr val="B6D20C"/>
              </a:buClr>
              <a:buSzPct val="90000"/>
              <a:buFont typeface="Arial" pitchFamily="34" charset="0"/>
              <a:buChar char="•"/>
              <a:tabLst/>
              <a:defRPr sz="1600" kern="1200" spc="0" baseline="0">
                <a:solidFill>
                  <a:schemeClr val="tx1">
                    <a:lumMod val="75000"/>
                  </a:schemeClr>
                </a:solidFill>
                <a:latin typeface="+mn-lt"/>
                <a:ea typeface="+mn-ea"/>
                <a:cs typeface="+mn-cs"/>
              </a:defRPr>
            </a:lvl2pPr>
            <a:lvl3pPr marL="360000" indent="-180000" algn="l" defTabSz="686030" rtl="0" eaLnBrk="1" latinLnBrk="0" hangingPunct="1">
              <a:lnSpc>
                <a:spcPct val="90000"/>
              </a:lnSpc>
              <a:spcBef>
                <a:spcPts val="0"/>
              </a:spcBef>
              <a:spcAft>
                <a:spcPts val="300"/>
              </a:spcAft>
              <a:buClr>
                <a:srgbClr val="B6D20C"/>
              </a:buClr>
              <a:buSzPct val="90000"/>
              <a:buFont typeface="Arial" pitchFamily="34" charset="0"/>
              <a:buChar char="•"/>
              <a:defRPr sz="1600" kern="1200" spc="0" baseline="0">
                <a:solidFill>
                  <a:schemeClr val="tx1">
                    <a:lumMod val="75000"/>
                  </a:schemeClr>
                </a:solidFill>
                <a:latin typeface="+mn-lt"/>
                <a:ea typeface="+mn-ea"/>
                <a:cs typeface="+mn-cs"/>
              </a:defRPr>
            </a:lvl3pPr>
            <a:lvl4pPr marL="540000" indent="-180000" algn="l" defTabSz="686030" rtl="0" eaLnBrk="1" latinLnBrk="0" hangingPunct="1">
              <a:lnSpc>
                <a:spcPct val="90000"/>
              </a:lnSpc>
              <a:spcBef>
                <a:spcPts val="0"/>
              </a:spcBef>
              <a:spcAft>
                <a:spcPts val="300"/>
              </a:spcAft>
              <a:buClr>
                <a:srgbClr val="B6D20C"/>
              </a:buClr>
              <a:buSzPct val="90000"/>
              <a:buFont typeface="Arial" pitchFamily="34" charset="0"/>
              <a:buChar char="•"/>
              <a:tabLst>
                <a:tab pos="686057" algn="l"/>
              </a:tabLst>
              <a:defRPr sz="1600" kern="1200" spc="0">
                <a:solidFill>
                  <a:schemeClr val="tx1">
                    <a:lumMod val="75000"/>
                  </a:schemeClr>
                </a:solidFill>
                <a:latin typeface="+mn-lt"/>
                <a:ea typeface="+mn-ea"/>
                <a:cs typeface="+mn-cs"/>
              </a:defRPr>
            </a:lvl4pPr>
            <a:lvl5pPr marL="720000" indent="-180000" algn="l" defTabSz="686030" rtl="0" eaLnBrk="1" latinLnBrk="0" hangingPunct="1">
              <a:lnSpc>
                <a:spcPct val="90000"/>
              </a:lnSpc>
              <a:spcBef>
                <a:spcPts val="0"/>
              </a:spcBef>
              <a:spcAft>
                <a:spcPts val="300"/>
              </a:spcAft>
              <a:buClr>
                <a:srgbClr val="B6D20C"/>
              </a:buClr>
              <a:buSzPct val="90000"/>
              <a:buFont typeface="Arial" pitchFamily="34" charset="0"/>
              <a:buChar char="•"/>
              <a:defRPr sz="1600" kern="1200">
                <a:solidFill>
                  <a:schemeClr val="tx1">
                    <a:lumMod val="75000"/>
                  </a:schemeClr>
                </a:soli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300"/>
              </a:spcBef>
              <a:buClr>
                <a:schemeClr val="accent4"/>
              </a:buClr>
              <a:buSzPct val="100000"/>
            </a:pPr>
            <a:r>
              <a:rPr lang="en-US" dirty="0">
                <a:solidFill>
                  <a:schemeClr val="accent1"/>
                </a:solidFill>
              </a:rPr>
              <a:t>Project Status:</a:t>
            </a:r>
          </a:p>
          <a:p>
            <a:pPr marL="285750" indent="-285750">
              <a:spcBef>
                <a:spcPts val="300"/>
              </a:spcBef>
              <a:buClr>
                <a:schemeClr val="accent4"/>
              </a:buClr>
              <a:buSzPct val="100000"/>
              <a:buFont typeface="Arial" panose="020B0604020202020204" pitchFamily="34" charset="0"/>
              <a:buChar char="•"/>
            </a:pPr>
            <a:r>
              <a:rPr lang="en-US" dirty="0">
                <a:solidFill>
                  <a:schemeClr val="accent1"/>
                </a:solidFill>
              </a:rPr>
              <a:t>2017: Created &amp; launched @ </a:t>
            </a:r>
            <a:r>
              <a:rPr lang="en-US" dirty="0" err="1">
                <a:solidFill>
                  <a:schemeClr val="accent1"/>
                </a:solidFill>
              </a:rPr>
              <a:t>KubeCon</a:t>
            </a:r>
            <a:r>
              <a:rPr lang="en-US" dirty="0">
                <a:solidFill>
                  <a:schemeClr val="accent1"/>
                </a:solidFill>
              </a:rPr>
              <a:t> NA</a:t>
            </a:r>
          </a:p>
          <a:p>
            <a:pPr marL="285750" indent="-285750">
              <a:spcBef>
                <a:spcPts val="300"/>
              </a:spcBef>
              <a:buClr>
                <a:schemeClr val="accent4"/>
              </a:buClr>
              <a:buSzPct val="100000"/>
              <a:buFont typeface="Arial" panose="020B0604020202020204" pitchFamily="34" charset="0"/>
              <a:buChar char="•"/>
            </a:pPr>
            <a:r>
              <a:rPr lang="en-US" dirty="0">
                <a:solidFill>
                  <a:schemeClr val="accent1"/>
                </a:solidFill>
              </a:rPr>
              <a:t>2023-06-20: Submitted to CNCF</a:t>
            </a:r>
          </a:p>
          <a:p>
            <a:pPr marL="285750" indent="-285750">
              <a:spcBef>
                <a:spcPts val="300"/>
              </a:spcBef>
              <a:buClr>
                <a:schemeClr val="accent4"/>
              </a:buClr>
              <a:buSzPct val="100000"/>
              <a:buFont typeface="Arial" panose="020B0604020202020204" pitchFamily="34" charset="0"/>
              <a:buChar char="•"/>
            </a:pPr>
            <a:r>
              <a:rPr lang="en-US" dirty="0">
                <a:solidFill>
                  <a:schemeClr val="accent1"/>
                </a:solidFill>
              </a:rPr>
              <a:t>2023-09-19: Vote passes for Acceptance</a:t>
            </a:r>
            <a:br>
              <a:rPr lang="en-US" dirty="0">
                <a:solidFill>
                  <a:schemeClr val="accent1"/>
                </a:solidFill>
              </a:rPr>
            </a:br>
            <a:r>
              <a:rPr lang="en-US" dirty="0">
                <a:solidFill>
                  <a:schemeClr val="accent1"/>
                </a:solidFill>
                <a:hlinkClick r:id="rId3"/>
              </a:rPr>
              <a:t>https://github.com/cncf/sandbox/issues/46</a:t>
            </a:r>
            <a:endParaRPr lang="en-US" dirty="0">
              <a:solidFill>
                <a:schemeClr val="accent1"/>
              </a:solidFill>
            </a:endParaRPr>
          </a:p>
          <a:p>
            <a:pPr marL="285750" indent="-285750">
              <a:spcBef>
                <a:spcPts val="300"/>
              </a:spcBef>
              <a:buClr>
                <a:schemeClr val="accent4"/>
              </a:buClr>
              <a:buSzPct val="100000"/>
              <a:buFont typeface="Arial" panose="020B0604020202020204" pitchFamily="34" charset="0"/>
              <a:buChar char="•"/>
            </a:pPr>
            <a:r>
              <a:rPr lang="en-US" dirty="0">
                <a:solidFill>
                  <a:schemeClr val="accent1"/>
                </a:solidFill>
              </a:rPr>
              <a:t>Project Onboarding:</a:t>
            </a:r>
            <a:br>
              <a:rPr lang="en-US" dirty="0">
                <a:solidFill>
                  <a:schemeClr val="accent1"/>
                </a:solidFill>
              </a:rPr>
            </a:br>
            <a:r>
              <a:rPr lang="en-US" dirty="0">
                <a:solidFill>
                  <a:schemeClr val="accent1"/>
                </a:solidFill>
                <a:hlinkClick r:id="rId4"/>
              </a:rPr>
              <a:t>https://github.com/cncf/toc/issues/1172</a:t>
            </a:r>
            <a:endParaRPr lang="en-US" dirty="0">
              <a:solidFill>
                <a:schemeClr val="accent1"/>
              </a:solidFill>
            </a:endParaRPr>
          </a:p>
          <a:p>
            <a:pPr marL="285750" indent="-285750">
              <a:spcBef>
                <a:spcPts val="300"/>
              </a:spcBef>
              <a:buClr>
                <a:schemeClr val="accent4"/>
              </a:buClr>
              <a:buSzPct val="100000"/>
              <a:buFont typeface="Arial" panose="020B0604020202020204" pitchFamily="34" charset="0"/>
              <a:buChar char="•"/>
            </a:pPr>
            <a:endParaRPr lang="en-US" dirty="0">
              <a:solidFill>
                <a:schemeClr val="accent1"/>
              </a:solidFill>
            </a:endParaRPr>
          </a:p>
          <a:p>
            <a:pPr marL="285750" indent="-285750">
              <a:spcBef>
                <a:spcPts val="300"/>
              </a:spcBef>
              <a:buClr>
                <a:schemeClr val="accent4"/>
              </a:buClr>
              <a:buSzPct val="100000"/>
              <a:buFont typeface="Arial" panose="020B0604020202020204" pitchFamily="34" charset="0"/>
              <a:buChar char="•"/>
            </a:pPr>
            <a:endParaRPr lang="en-US" dirty="0">
              <a:solidFill>
                <a:schemeClr val="accent1"/>
              </a:solidFill>
            </a:endParaRPr>
          </a:p>
          <a:p>
            <a:pPr>
              <a:spcAft>
                <a:spcPts val="300"/>
              </a:spcAft>
              <a:buClr>
                <a:schemeClr val="accent4"/>
              </a:buClr>
              <a:buSzPct val="100000"/>
            </a:pPr>
            <a:endParaRPr lang="en-US" b="0" i="0" u="none" strike="noStrike" dirty="0">
              <a:solidFill>
                <a:srgbClr val="333333"/>
              </a:solidFill>
              <a:effectLst/>
              <a:latin typeface="Open Sans" panose="020B0606030504020204" pitchFamily="34" charset="0"/>
            </a:endParaRPr>
          </a:p>
        </p:txBody>
      </p:sp>
      <p:pic>
        <p:nvPicPr>
          <p:cNvPr id="11" name="Content Placeholder 8" descr="A blue circle with black dots&#10;&#10;Description automatically generated">
            <a:extLst>
              <a:ext uri="{FF2B5EF4-FFF2-40B4-BE49-F238E27FC236}">
                <a16:creationId xmlns:a16="http://schemas.microsoft.com/office/drawing/2014/main" id="{9F709EFC-5991-C994-F17F-35AABA268CCA}"/>
              </a:ext>
            </a:extLst>
          </p:cNvPr>
          <p:cNvPicPr>
            <a:picLocks noChangeAspect="1"/>
          </p:cNvPicPr>
          <p:nvPr/>
        </p:nvPicPr>
        <p:blipFill>
          <a:blip r:embed="rId5"/>
          <a:stretch>
            <a:fillRect/>
          </a:stretch>
        </p:blipFill>
        <p:spPr>
          <a:xfrm>
            <a:off x="7070492" y="89919"/>
            <a:ext cx="1245467" cy="1245467"/>
          </a:xfrm>
          <a:prstGeom prst="rect">
            <a:avLst/>
          </a:prstGeom>
        </p:spPr>
      </p:pic>
      <p:pic>
        <p:nvPicPr>
          <p:cNvPr id="3" name="Content Placeholder 11">
            <a:extLst>
              <a:ext uri="{FF2B5EF4-FFF2-40B4-BE49-F238E27FC236}">
                <a16:creationId xmlns:a16="http://schemas.microsoft.com/office/drawing/2014/main" id="{BD1BE4B1-D2F5-D2C6-4A37-44313D1BC6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512" y="1661990"/>
            <a:ext cx="1664207" cy="486767"/>
          </a:xfrm>
          <a:prstGeom prst="rect">
            <a:avLst/>
          </a:prstGeom>
        </p:spPr>
      </p:pic>
      <p:graphicFrame>
        <p:nvGraphicFramePr>
          <p:cNvPr id="6" name="Diagram 5">
            <a:extLst>
              <a:ext uri="{FF2B5EF4-FFF2-40B4-BE49-F238E27FC236}">
                <a16:creationId xmlns:a16="http://schemas.microsoft.com/office/drawing/2014/main" id="{E0FB4A16-862E-E273-A25C-0B564AF8A917}"/>
              </a:ext>
            </a:extLst>
          </p:cNvPr>
          <p:cNvGraphicFramePr/>
          <p:nvPr/>
        </p:nvGraphicFramePr>
        <p:xfrm>
          <a:off x="2379355" y="4098032"/>
          <a:ext cx="6164917" cy="5475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a:extLst>
              <a:ext uri="{FF2B5EF4-FFF2-40B4-BE49-F238E27FC236}">
                <a16:creationId xmlns:a16="http://schemas.microsoft.com/office/drawing/2014/main" id="{3A5E4276-4DE1-22E5-6C10-3E426E18A951}"/>
              </a:ext>
            </a:extLst>
          </p:cNvPr>
          <p:cNvSpPr txBox="1"/>
          <p:nvPr/>
        </p:nvSpPr>
        <p:spPr>
          <a:xfrm>
            <a:off x="279919" y="4255954"/>
            <a:ext cx="1926495" cy="341550"/>
          </a:xfrm>
          <a:prstGeom prst="rect">
            <a:avLst/>
          </a:prstGeom>
          <a:noFill/>
        </p:spPr>
        <p:txBody>
          <a:bodyPr wrap="none" lIns="91440" tIns="0" rIns="91440" bIns="0" rtlCol="0" anchor="t" anchorCtr="0">
            <a:noAutofit/>
          </a:bodyPr>
          <a:lstStyle/>
          <a:p>
            <a:pPr algn="l">
              <a:lnSpc>
                <a:spcPct val="90000"/>
              </a:lnSpc>
              <a:spcBef>
                <a:spcPts val="300"/>
              </a:spcBef>
              <a:spcAft>
                <a:spcPts val="300"/>
              </a:spcAft>
              <a:buClr>
                <a:schemeClr val="accent4"/>
              </a:buClr>
            </a:pPr>
            <a:r>
              <a:rPr lang="en-US" sz="1600" dirty="0"/>
              <a:t>CNCF Project Maturity:</a:t>
            </a:r>
          </a:p>
          <a:p>
            <a:pPr algn="l">
              <a:lnSpc>
                <a:spcPct val="90000"/>
              </a:lnSpc>
              <a:spcBef>
                <a:spcPts val="300"/>
              </a:spcBef>
              <a:spcAft>
                <a:spcPts val="300"/>
              </a:spcAft>
              <a:buClr>
                <a:schemeClr val="accent4"/>
              </a:buClr>
            </a:pPr>
            <a:endParaRPr lang="en-US" sz="1400" dirty="0"/>
          </a:p>
        </p:txBody>
      </p:sp>
    </p:spTree>
    <p:extLst>
      <p:ext uri="{BB962C8B-B14F-4D97-AF65-F5344CB8AC3E}">
        <p14:creationId xmlns:p14="http://schemas.microsoft.com/office/powerpoint/2010/main" val="39072058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849B24-1362-4B83-CE62-811AB2F73870}"/>
              </a:ext>
            </a:extLst>
          </p:cNvPr>
          <p:cNvSpPr txBox="1">
            <a:spLocks/>
          </p:cNvSpPr>
          <p:nvPr/>
        </p:nvSpPr>
        <p:spPr>
          <a:xfrm>
            <a:off x="369545" y="224107"/>
            <a:ext cx="3979945" cy="889603"/>
          </a:xfrm>
          <a:prstGeom prst="rect">
            <a:avLst/>
          </a:prstGeom>
        </p:spPr>
        <p:txBody>
          <a:bodyPr lIns="0" tIns="0" rIns="0" bIns="0" anchor="t"/>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pPr marL="0" marR="0" lvl="0" indent="0" algn="l" defTabSz="686013" rtl="0" eaLnBrk="1" fontAlgn="auto" latinLnBrk="0" hangingPunct="1">
              <a:lnSpc>
                <a:spcPct val="100000"/>
              </a:lnSpc>
              <a:spcBef>
                <a:spcPts val="0"/>
              </a:spcBef>
              <a:spcAft>
                <a:spcPts val="0"/>
              </a:spcAft>
              <a:buClrTx/>
              <a:buSzTx/>
              <a:buFontTx/>
              <a:buNone/>
              <a:tabLst/>
              <a:defRPr/>
            </a:pPr>
            <a:r>
              <a:rPr kumimoji="0" lang="en-US" sz="2775" b="1" i="0" u="none" strike="noStrike" kern="1200" cap="none" spc="0" normalizeH="0" baseline="0" noProof="0" err="1">
                <a:ln w="3175">
                  <a:noFill/>
                </a:ln>
                <a:solidFill>
                  <a:srgbClr val="0A2F5B"/>
                </a:solidFill>
                <a:effectLst/>
                <a:uLnTx/>
                <a:uFillTx/>
                <a:latin typeface="Tahoma"/>
                <a:ea typeface="+mn-ea"/>
                <a:cs typeface="Arial"/>
              </a:rPr>
              <a:t>Kanister</a:t>
            </a:r>
            <a:r>
              <a:rPr kumimoji="0" lang="en-US" sz="2775" b="1" i="0" u="none" strike="noStrike" kern="1200" cap="none" spc="0" normalizeH="0" baseline="0" noProof="0">
                <a:ln w="3175">
                  <a:noFill/>
                </a:ln>
                <a:solidFill>
                  <a:srgbClr val="0A2F5B"/>
                </a:solidFill>
                <a:effectLst/>
                <a:uLnTx/>
                <a:uFillTx/>
                <a:latin typeface="Tahoma"/>
                <a:ea typeface="+mn-ea"/>
                <a:cs typeface="Arial"/>
              </a:rPr>
              <a:t> Contribution to CNCF (Sandbox)</a:t>
            </a:r>
            <a:endParaRPr kumimoji="0" lang="en-US" sz="2775" b="1" i="0" u="none" strike="noStrike" kern="1200" cap="none" spc="20" normalizeH="0" baseline="0" noProof="0">
              <a:ln w="3175">
                <a:noFill/>
              </a:ln>
              <a:solidFill>
                <a:srgbClr val="0A2F5B"/>
              </a:solidFill>
              <a:effectLst/>
              <a:uLnTx/>
              <a:uFillTx/>
              <a:latin typeface="Tahoma"/>
              <a:ea typeface="+mn-ea"/>
              <a:cs typeface="Arial"/>
              <a:sym typeface="Arial"/>
            </a:endParaRPr>
          </a:p>
        </p:txBody>
      </p:sp>
      <p:sp>
        <p:nvSpPr>
          <p:cNvPr id="3" name="Content Placeholder 3">
            <a:extLst>
              <a:ext uri="{FF2B5EF4-FFF2-40B4-BE49-F238E27FC236}">
                <a16:creationId xmlns:a16="http://schemas.microsoft.com/office/drawing/2014/main" id="{EDF8797C-1D65-DDD5-728E-CBFE14409520}"/>
              </a:ext>
            </a:extLst>
          </p:cNvPr>
          <p:cNvSpPr txBox="1">
            <a:spLocks/>
          </p:cNvSpPr>
          <p:nvPr/>
        </p:nvSpPr>
        <p:spPr>
          <a:xfrm>
            <a:off x="5264642" y="2180954"/>
            <a:ext cx="3683822" cy="697854"/>
          </a:xfrm>
          <a:prstGeom prst="rect">
            <a:avLst/>
          </a:prstGeom>
        </p:spPr>
        <p:txBody>
          <a:bodyPr lIns="0" tIns="0" rIns="0" bIns="0" anchor="t"/>
          <a:lstStyle>
            <a:lvl1pPr marL="0" indent="0" algn="l" defTabSz="686030" rtl="0" eaLnBrk="1" latinLnBrk="0" hangingPunct="1">
              <a:lnSpc>
                <a:spcPct val="100000"/>
              </a:lnSpc>
              <a:spcBef>
                <a:spcPts val="0"/>
              </a:spcBef>
              <a:spcAft>
                <a:spcPts val="100"/>
              </a:spcAft>
              <a:buClr>
                <a:schemeClr val="accent6"/>
              </a:buClr>
              <a:buSzPct val="90000"/>
              <a:buFont typeface="Arial" panose="020B0604020202020204" pitchFamily="34" charset="0"/>
              <a:buNone/>
              <a:tabLst/>
              <a:defRPr sz="1800" kern="1200" spc="0" baseline="0">
                <a:solidFill>
                  <a:srgbClr val="0C3C74"/>
                </a:solidFill>
                <a:latin typeface="+mn-lt"/>
                <a:ea typeface="+mn-ea"/>
                <a:cs typeface="+mn-cs"/>
              </a:defRPr>
            </a:lvl1pPr>
            <a:lvl2pPr marL="171450" indent="-171450"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2pPr>
            <a:lvl3pPr marL="401638" indent="-147638"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3pPr>
            <a:lvl4pPr marL="630238" indent="-120650" algn="l" defTabSz="686030" rtl="0" eaLnBrk="1" latinLnBrk="0" hangingPunct="1">
              <a:lnSpc>
                <a:spcPct val="100000"/>
              </a:lnSpc>
              <a:spcBef>
                <a:spcPts val="200"/>
              </a:spcBef>
              <a:buClr>
                <a:schemeClr val="accent6"/>
              </a:buClr>
              <a:buSzPct val="90000"/>
              <a:buFont typeface="Arial" pitchFamily="34" charset="0"/>
              <a:buChar char="•"/>
              <a:tabLst>
                <a:tab pos="685800" algn="l"/>
              </a:tabLst>
              <a:defRPr sz="1400" kern="1200" spc="0">
                <a:solidFill>
                  <a:srgbClr val="526274"/>
                </a:solidFill>
                <a:latin typeface="+mn-lt"/>
                <a:ea typeface="+mn-ea"/>
                <a:cs typeface="+mn-cs"/>
              </a:defRPr>
            </a:lvl4pPr>
            <a:lvl5pPr marL="1112461" indent="0" algn="l" defTabSz="686030" rtl="0" eaLnBrk="1" latinLnBrk="0" hangingPunct="1">
              <a:lnSpc>
                <a:spcPct val="90000"/>
              </a:lnSpc>
              <a:spcBef>
                <a:spcPct val="20000"/>
              </a:spcBef>
              <a:buSzPct val="90000"/>
              <a:buFont typeface="Arial" pitchFamily="34" charset="0"/>
              <a:buNone/>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13" rtl="0" eaLnBrk="1" fontAlgn="auto" latinLnBrk="0" hangingPunct="1">
              <a:lnSpc>
                <a:spcPct val="100000"/>
              </a:lnSpc>
              <a:spcBef>
                <a:spcPts val="0"/>
              </a:spcBef>
              <a:spcAft>
                <a:spcPts val="599"/>
              </a:spcAft>
              <a:buClr>
                <a:srgbClr val="8776EB"/>
              </a:buClr>
              <a:buSzPct val="90000"/>
              <a:buFont typeface="Arial" panose="020B0604020202020204" pitchFamily="34" charset="0"/>
              <a:buNone/>
              <a:tabLst/>
              <a:defRPr/>
            </a:pPr>
            <a:r>
              <a:rPr kumimoji="0" lang="en-US" sz="1388" b="1" i="0" u="none" strike="noStrike" kern="1200" cap="none" spc="0" normalizeH="0" baseline="0" noProof="0">
                <a:ln>
                  <a:noFill/>
                </a:ln>
                <a:solidFill>
                  <a:srgbClr val="FFFFFF"/>
                </a:solidFill>
                <a:effectLst/>
                <a:uLnTx/>
                <a:uFillTx/>
                <a:latin typeface="Tahoma"/>
                <a:ea typeface="+mn-ea"/>
                <a:cs typeface="+mn-cs"/>
              </a:rPr>
              <a:t>Kanister.io </a:t>
            </a:r>
            <a:endParaRPr kumimoji="0" lang="en-US" sz="1399" b="1" i="0" u="none" strike="noStrike" kern="1200" cap="none" spc="0" normalizeH="0" baseline="0" noProof="0">
              <a:ln>
                <a:noFill/>
              </a:ln>
              <a:solidFill>
                <a:srgbClr val="FFFFFF"/>
              </a:solidFill>
              <a:effectLst/>
              <a:uLnTx/>
              <a:uFillTx/>
              <a:latin typeface="Tahoma"/>
              <a:ea typeface="+mn-ea"/>
              <a:cs typeface="+mn-cs"/>
            </a:endParaRPr>
          </a:p>
          <a:p>
            <a:pPr marL="0" marR="0" lvl="0" indent="0" algn="l" defTabSz="686013" rtl="0" eaLnBrk="1" fontAlgn="auto" latinLnBrk="0" hangingPunct="1">
              <a:lnSpc>
                <a:spcPct val="110000"/>
              </a:lnSpc>
              <a:spcBef>
                <a:spcPts val="0"/>
              </a:spcBef>
              <a:spcAft>
                <a:spcPts val="100"/>
              </a:spcAft>
              <a:buClr>
                <a:srgbClr val="8776EB"/>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FFFFFF"/>
                </a:solidFill>
                <a:effectLst/>
                <a:uLnTx/>
                <a:uFillTx/>
                <a:latin typeface="Tahoma"/>
                <a:ea typeface="Tahoma"/>
                <a:cs typeface="Tahoma"/>
              </a:rPr>
              <a:t>Data protection operations in a cloud native, extensible manner for application consistent backup and recovery. </a:t>
            </a:r>
            <a:r>
              <a:rPr kumimoji="0" lang="en-US" sz="1200" b="0" i="0" u="none" strike="noStrike" kern="1200" cap="none" spc="0" normalizeH="0" baseline="0" noProof="0" err="1">
                <a:ln>
                  <a:noFill/>
                </a:ln>
                <a:solidFill>
                  <a:srgbClr val="FFFFFF"/>
                </a:solidFill>
                <a:effectLst/>
                <a:uLnTx/>
                <a:uFillTx/>
                <a:latin typeface="Tahoma"/>
                <a:ea typeface="Tahoma"/>
                <a:cs typeface="Tahoma"/>
              </a:rPr>
              <a:t>Kanister</a:t>
            </a:r>
            <a:r>
              <a:rPr kumimoji="0" lang="en-US" sz="1200" b="0" i="0" u="none" strike="noStrike" kern="1200" cap="none" spc="0" normalizeH="0" baseline="0" noProof="0">
                <a:ln>
                  <a:noFill/>
                </a:ln>
                <a:solidFill>
                  <a:srgbClr val="FFFFFF"/>
                </a:solidFill>
                <a:effectLst/>
                <a:uLnTx/>
                <a:uFillTx/>
                <a:latin typeface="Tahoma"/>
                <a:ea typeface="Tahoma"/>
                <a:cs typeface="Tahoma"/>
              </a:rPr>
              <a:t> has been an open source project and community since 2017.</a:t>
            </a:r>
            <a:endParaRPr kumimoji="0" lang="en-US" sz="1199" b="0" i="0" u="none" strike="noStrike" kern="1200" cap="none" spc="20" normalizeH="0" baseline="0" noProof="0">
              <a:ln>
                <a:noFill/>
              </a:ln>
              <a:solidFill>
                <a:srgbClr val="FFFFFF"/>
              </a:solidFill>
              <a:effectLst/>
              <a:uLnTx/>
              <a:uFillTx/>
              <a:latin typeface="Tahoma"/>
              <a:ea typeface="+mn-ea"/>
              <a:cs typeface="+mn-cs"/>
            </a:endParaRPr>
          </a:p>
        </p:txBody>
      </p:sp>
      <p:sp>
        <p:nvSpPr>
          <p:cNvPr id="11" name="Content Placeholder 3">
            <a:extLst>
              <a:ext uri="{FF2B5EF4-FFF2-40B4-BE49-F238E27FC236}">
                <a16:creationId xmlns:a16="http://schemas.microsoft.com/office/drawing/2014/main" id="{984DDA3D-9F5F-2EAF-60A4-6863D1AA6513}"/>
              </a:ext>
            </a:extLst>
          </p:cNvPr>
          <p:cNvSpPr txBox="1">
            <a:spLocks/>
          </p:cNvSpPr>
          <p:nvPr/>
        </p:nvSpPr>
        <p:spPr>
          <a:xfrm>
            <a:off x="5264642" y="3610116"/>
            <a:ext cx="3767345" cy="1117128"/>
          </a:xfrm>
          <a:prstGeom prst="rect">
            <a:avLst/>
          </a:prstGeom>
        </p:spPr>
        <p:txBody>
          <a:bodyPr lIns="0" tIns="0" rIns="0" bIns="0" anchor="t"/>
          <a:lstStyle>
            <a:lvl1pPr marL="0" indent="0" algn="l" defTabSz="686030" rtl="0" eaLnBrk="1" latinLnBrk="0" hangingPunct="1">
              <a:lnSpc>
                <a:spcPct val="100000"/>
              </a:lnSpc>
              <a:spcBef>
                <a:spcPts val="0"/>
              </a:spcBef>
              <a:spcAft>
                <a:spcPts val="100"/>
              </a:spcAft>
              <a:buClr>
                <a:schemeClr val="accent6"/>
              </a:buClr>
              <a:buSzPct val="90000"/>
              <a:buFont typeface="Arial" panose="020B0604020202020204" pitchFamily="34" charset="0"/>
              <a:buNone/>
              <a:tabLst/>
              <a:defRPr sz="1800" kern="1200" spc="0" baseline="0">
                <a:solidFill>
                  <a:srgbClr val="0C3C74"/>
                </a:solidFill>
                <a:latin typeface="+mn-lt"/>
                <a:ea typeface="+mn-ea"/>
                <a:cs typeface="+mn-cs"/>
              </a:defRPr>
            </a:lvl1pPr>
            <a:lvl2pPr marL="171450" indent="-171450"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2pPr>
            <a:lvl3pPr marL="401638" indent="-147638"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3pPr>
            <a:lvl4pPr marL="630238" indent="-120650" algn="l" defTabSz="686030" rtl="0" eaLnBrk="1" latinLnBrk="0" hangingPunct="1">
              <a:lnSpc>
                <a:spcPct val="100000"/>
              </a:lnSpc>
              <a:spcBef>
                <a:spcPts val="200"/>
              </a:spcBef>
              <a:buClr>
                <a:schemeClr val="accent6"/>
              </a:buClr>
              <a:buSzPct val="90000"/>
              <a:buFont typeface="Arial" pitchFamily="34" charset="0"/>
              <a:buChar char="•"/>
              <a:tabLst>
                <a:tab pos="685800" algn="l"/>
              </a:tabLst>
              <a:defRPr sz="1400" kern="1200" spc="0">
                <a:solidFill>
                  <a:srgbClr val="526274"/>
                </a:solidFill>
                <a:latin typeface="+mn-lt"/>
                <a:ea typeface="+mn-ea"/>
                <a:cs typeface="+mn-cs"/>
              </a:defRPr>
            </a:lvl4pPr>
            <a:lvl5pPr marL="1112461" indent="0" algn="l" defTabSz="686030" rtl="0" eaLnBrk="1" latinLnBrk="0" hangingPunct="1">
              <a:lnSpc>
                <a:spcPct val="90000"/>
              </a:lnSpc>
              <a:spcBef>
                <a:spcPct val="20000"/>
              </a:spcBef>
              <a:buSzPct val="90000"/>
              <a:buFont typeface="Arial" pitchFamily="34" charset="0"/>
              <a:buNone/>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13" rtl="0" eaLnBrk="1" fontAlgn="auto" latinLnBrk="0" hangingPunct="1">
              <a:lnSpc>
                <a:spcPct val="100000"/>
              </a:lnSpc>
              <a:spcBef>
                <a:spcPts val="0"/>
              </a:spcBef>
              <a:spcAft>
                <a:spcPts val="599"/>
              </a:spcAft>
              <a:buClr>
                <a:srgbClr val="8776EB"/>
              </a:buClr>
              <a:buSzPct val="90000"/>
              <a:buFont typeface="Arial" panose="020B0604020202020204" pitchFamily="34" charset="0"/>
              <a:buNone/>
              <a:tabLst/>
              <a:defRPr/>
            </a:pPr>
            <a:r>
              <a:rPr kumimoji="0" lang="en-US" sz="1388" b="1" i="0" u="none" strike="noStrike" kern="1200" cap="none" spc="0" normalizeH="0" baseline="0" noProof="0" dirty="0">
                <a:ln>
                  <a:noFill/>
                </a:ln>
                <a:solidFill>
                  <a:srgbClr val="FFFFFF"/>
                </a:solidFill>
                <a:effectLst/>
                <a:uLnTx/>
                <a:uFillTx/>
                <a:latin typeface="Tahoma"/>
                <a:ea typeface="+mn-ea"/>
                <a:cs typeface="+mn-cs"/>
              </a:rPr>
              <a:t>Rapid Release and Innovation</a:t>
            </a:r>
            <a:endParaRPr kumimoji="0" lang="en-US" sz="1399" b="1" i="0" u="none" strike="noStrike" kern="1200" cap="none" spc="0" normalizeH="0" baseline="0" noProof="0" dirty="0">
              <a:ln>
                <a:noFill/>
              </a:ln>
              <a:solidFill>
                <a:srgbClr val="FFFFFF"/>
              </a:solidFill>
              <a:effectLst/>
              <a:uLnTx/>
              <a:uFillTx/>
              <a:latin typeface="Tahoma"/>
              <a:ea typeface="+mn-ea"/>
              <a:cs typeface="+mn-cs"/>
            </a:endParaRPr>
          </a:p>
          <a:p>
            <a:pPr marL="343853" marR="0" lvl="0" indent="0" algn="l" defTabSz="514523" rtl="0" eaLnBrk="1" fontAlgn="auto" latinLnBrk="0" hangingPunct="1">
              <a:lnSpc>
                <a:spcPct val="100000"/>
              </a:lnSpc>
              <a:spcBef>
                <a:spcPts val="0"/>
              </a:spcBef>
              <a:spcAft>
                <a:spcPts val="75"/>
              </a:spcAft>
              <a:buClr>
                <a:srgbClr val="8776EB"/>
              </a:buClr>
              <a:buSzPct val="90000"/>
              <a:buFont typeface="Arial" panose="020B0604020202020204" pitchFamily="34" charset="0"/>
              <a:buNone/>
              <a:tabLst/>
              <a:defRPr/>
            </a:pPr>
            <a:r>
              <a:rPr kumimoji="0" lang="en-US" sz="825" b="0" i="0" u="none" strike="noStrike" kern="1200" cap="none" spc="0" normalizeH="0" baseline="0" noProof="0" dirty="0">
                <a:ln>
                  <a:noFill/>
                </a:ln>
                <a:solidFill>
                  <a:srgbClr val="FFFFFF"/>
                </a:solidFill>
                <a:effectLst/>
                <a:uLnTx/>
                <a:uFillTx/>
                <a:latin typeface="Tahoma"/>
                <a:ea typeface="Tahoma"/>
                <a:cs typeface="Tahoma"/>
              </a:rPr>
              <a:t>0.94 Prometheus metrics, OCP 4.13 support, </a:t>
            </a:r>
            <a:r>
              <a:rPr kumimoji="0" lang="en-US" sz="825" b="0" i="0" u="none" strike="noStrike" kern="1200" cap="none" spc="0" normalizeH="0" baseline="0" noProof="0" dirty="0" err="1">
                <a:ln>
                  <a:noFill/>
                </a:ln>
                <a:solidFill>
                  <a:srgbClr val="FFFFFF"/>
                </a:solidFill>
                <a:effectLst/>
                <a:uLnTx/>
                <a:uFillTx/>
                <a:latin typeface="Tahoma"/>
                <a:ea typeface="Tahoma"/>
                <a:cs typeface="Tahoma"/>
              </a:rPr>
              <a:t>Grype</a:t>
            </a:r>
            <a:r>
              <a:rPr kumimoji="0" lang="en-US" sz="825" b="0" i="0" u="none" strike="noStrike" kern="1200" cap="none" spc="0" normalizeH="0" baseline="0" noProof="0" dirty="0">
                <a:ln>
                  <a:noFill/>
                </a:ln>
                <a:solidFill>
                  <a:srgbClr val="FFFFFF"/>
                </a:solidFill>
                <a:effectLst/>
                <a:uLnTx/>
                <a:uFillTx/>
                <a:latin typeface="Tahoma"/>
                <a:ea typeface="Tahoma"/>
                <a:cs typeface="Tahoma"/>
              </a:rPr>
              <a:t> security scanner</a:t>
            </a:r>
          </a:p>
          <a:p>
            <a:pPr marL="343853" marR="0" lvl="0" indent="0" algn="l" defTabSz="514523" rtl="0" eaLnBrk="1" fontAlgn="auto" latinLnBrk="0" hangingPunct="1">
              <a:lnSpc>
                <a:spcPct val="100000"/>
              </a:lnSpc>
              <a:spcBef>
                <a:spcPts val="0"/>
              </a:spcBef>
              <a:spcAft>
                <a:spcPts val="75"/>
              </a:spcAft>
              <a:buClr>
                <a:srgbClr val="8776EB"/>
              </a:buClr>
              <a:buSzPct val="90000"/>
              <a:buFont typeface="Arial" panose="020B0604020202020204" pitchFamily="34" charset="0"/>
              <a:buNone/>
              <a:tabLst/>
              <a:defRPr/>
            </a:pPr>
            <a:r>
              <a:rPr kumimoji="0" lang="en-US" sz="825" b="0" i="0" u="none" strike="noStrike" kern="1200" cap="none" spc="0" normalizeH="0" baseline="0" noProof="0" dirty="0">
                <a:ln>
                  <a:noFill/>
                </a:ln>
                <a:solidFill>
                  <a:srgbClr val="FFFFFF"/>
                </a:solidFill>
                <a:effectLst/>
                <a:uLnTx/>
                <a:uFillTx/>
                <a:latin typeface="Tahoma"/>
                <a:ea typeface="Tahoma"/>
                <a:cs typeface="Tahoma"/>
              </a:rPr>
              <a:t>0.92 MongoDB Atlas blueprint</a:t>
            </a:r>
          </a:p>
          <a:p>
            <a:pPr marL="343853" marR="0" lvl="0" indent="0" algn="l" defTabSz="514523" rtl="0" eaLnBrk="1" fontAlgn="auto" latinLnBrk="0" hangingPunct="1">
              <a:lnSpc>
                <a:spcPct val="100000"/>
              </a:lnSpc>
              <a:spcBef>
                <a:spcPts val="0"/>
              </a:spcBef>
              <a:spcAft>
                <a:spcPts val="75"/>
              </a:spcAft>
              <a:buClr>
                <a:srgbClr val="8776EB"/>
              </a:buClr>
              <a:buSzPct val="90000"/>
              <a:buFont typeface="Arial" panose="020B0604020202020204" pitchFamily="34" charset="0"/>
              <a:buNone/>
              <a:tabLst/>
              <a:defRPr/>
            </a:pPr>
            <a:r>
              <a:rPr kumimoji="0" lang="en-US" sz="825" b="0" i="0" u="none" strike="noStrike" kern="1200" cap="none" spc="0" normalizeH="0" baseline="0" noProof="0" dirty="0">
                <a:ln>
                  <a:noFill/>
                </a:ln>
                <a:solidFill>
                  <a:srgbClr val="FFFFFF"/>
                </a:solidFill>
                <a:effectLst/>
                <a:uLnTx/>
                <a:uFillTx/>
                <a:latin typeface="Tahoma"/>
                <a:ea typeface="Tahoma"/>
                <a:cs typeface="Tahoma"/>
              </a:rPr>
              <a:t>0.91 OCP 4.12 support, AWS RDS Postgres blueprint</a:t>
            </a:r>
          </a:p>
          <a:p>
            <a:pPr marL="343853" marR="0" lvl="0" indent="0" algn="l" defTabSz="514523" rtl="0" eaLnBrk="1" fontAlgn="auto" latinLnBrk="0" hangingPunct="1">
              <a:lnSpc>
                <a:spcPct val="100000"/>
              </a:lnSpc>
              <a:spcBef>
                <a:spcPts val="0"/>
              </a:spcBef>
              <a:spcAft>
                <a:spcPts val="75"/>
              </a:spcAft>
              <a:buClr>
                <a:srgbClr val="8776EB"/>
              </a:buClr>
              <a:buSzPct val="90000"/>
              <a:buFont typeface="Arial" panose="020B0604020202020204" pitchFamily="34" charset="0"/>
              <a:buNone/>
              <a:tabLst/>
              <a:defRPr/>
            </a:pPr>
            <a:r>
              <a:rPr kumimoji="0" lang="en-US" sz="825" b="0" i="0" u="none" strike="noStrike" kern="1200" cap="none" spc="0" normalizeH="0" baseline="0" noProof="0" dirty="0">
                <a:ln>
                  <a:noFill/>
                </a:ln>
                <a:solidFill>
                  <a:srgbClr val="FFFFFF"/>
                </a:solidFill>
                <a:effectLst/>
                <a:uLnTx/>
                <a:uFillTx/>
                <a:latin typeface="Tahoma"/>
                <a:ea typeface="Tahoma"/>
                <a:cs typeface="Tahoma"/>
              </a:rPr>
              <a:t>0.90 </a:t>
            </a:r>
            <a:r>
              <a:rPr kumimoji="0" lang="en-US" sz="825" b="0" i="0" u="none" strike="noStrike" kern="1200" cap="none" spc="0" normalizeH="0" baseline="0" noProof="0" dirty="0" err="1">
                <a:ln>
                  <a:noFill/>
                </a:ln>
                <a:solidFill>
                  <a:srgbClr val="FFFFFF"/>
                </a:solidFill>
                <a:effectLst/>
                <a:uLnTx/>
                <a:uFillTx/>
                <a:latin typeface="Tahoma"/>
                <a:ea typeface="Tahoma"/>
                <a:cs typeface="Tahoma"/>
              </a:rPr>
              <a:t>Kopia</a:t>
            </a:r>
            <a:r>
              <a:rPr kumimoji="0" lang="en-US" sz="825" b="0" i="0" u="none" strike="noStrike" kern="1200" cap="none" spc="0" normalizeH="0" baseline="0" noProof="0" dirty="0">
                <a:ln>
                  <a:noFill/>
                </a:ln>
                <a:solidFill>
                  <a:srgbClr val="FFFFFF"/>
                </a:solidFill>
                <a:effectLst/>
                <a:uLnTx/>
                <a:uFillTx/>
                <a:latin typeface="Tahoma"/>
                <a:ea typeface="Tahoma"/>
                <a:cs typeface="Tahoma"/>
              </a:rPr>
              <a:t> controller, Incremental Elastic blueprint</a:t>
            </a:r>
          </a:p>
        </p:txBody>
      </p:sp>
      <p:grpSp>
        <p:nvGrpSpPr>
          <p:cNvPr id="7" name="Группа 6">
            <a:extLst>
              <a:ext uri="{FF2B5EF4-FFF2-40B4-BE49-F238E27FC236}">
                <a16:creationId xmlns:a16="http://schemas.microsoft.com/office/drawing/2014/main" id="{C4505DCB-4F11-4A7D-B42B-C092C4E46D6E}"/>
              </a:ext>
            </a:extLst>
          </p:cNvPr>
          <p:cNvGrpSpPr/>
          <p:nvPr/>
        </p:nvGrpSpPr>
        <p:grpSpPr>
          <a:xfrm>
            <a:off x="4327565" y="646645"/>
            <a:ext cx="937077" cy="937067"/>
            <a:chOff x="4327564" y="644263"/>
            <a:chExt cx="937077" cy="937067"/>
          </a:xfrm>
        </p:grpSpPr>
        <p:sp>
          <p:nvSpPr>
            <p:cNvPr id="30" name="Oval 29">
              <a:extLst>
                <a:ext uri="{FF2B5EF4-FFF2-40B4-BE49-F238E27FC236}">
                  <a16:creationId xmlns:a16="http://schemas.microsoft.com/office/drawing/2014/main" id="{7E3DB7AB-4843-31EE-FA91-F06A5C666D64}"/>
                </a:ext>
              </a:extLst>
            </p:cNvPr>
            <p:cNvSpPr/>
            <p:nvPr/>
          </p:nvSpPr>
          <p:spPr bwMode="auto">
            <a:xfrm>
              <a:off x="4327564" y="644263"/>
              <a:ext cx="937077" cy="937067"/>
            </a:xfrm>
            <a:prstGeom prst="ellipse">
              <a:avLst/>
            </a:prstGeom>
            <a:solidFill>
              <a:srgbClr val="A622D8"/>
            </a:solidFill>
            <a:ln w="57150">
              <a:solidFill>
                <a:schemeClr val="bg1"/>
              </a:solidFill>
              <a:headEnd type="none" w="med" len="med"/>
              <a:tailEnd type="none" w="med" len="med"/>
            </a:ln>
            <a:effectLst>
              <a:outerShdw blurRad="101600" sx="102000" sy="1020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913230" rtl="0" eaLnBrk="1" fontAlgn="base" latinLnBrk="0" hangingPunct="1">
                <a:lnSpc>
                  <a:spcPct val="100000"/>
                </a:lnSpc>
                <a:spcBef>
                  <a:spcPct val="0"/>
                </a:spcBef>
                <a:spcAft>
                  <a:spcPct val="0"/>
                </a:spcAft>
                <a:buClr>
                  <a:srgbClr val="000000"/>
                </a:buClr>
                <a:buSzTx/>
                <a:buFont typeface="Arial"/>
                <a:buNone/>
                <a:tabLst/>
                <a:defRPr/>
              </a:pPr>
              <a:r>
                <a:rPr kumimoji="0" lang="en-US" sz="1865" b="0" i="0" u="none" strike="noStrike" kern="1200" cap="none" spc="0" normalizeH="0" baseline="0" noProof="0">
                  <a:ln>
                    <a:noFill/>
                  </a:ln>
                  <a:gradFill>
                    <a:gsLst>
                      <a:gs pos="0">
                        <a:srgbClr val="FFFFFF"/>
                      </a:gs>
                      <a:gs pos="100000">
                        <a:srgbClr val="FFFFFF"/>
                      </a:gs>
                    </a:gsLst>
                    <a:lin ang="5400000" scaled="0"/>
                  </a:gradFill>
                  <a:effectLst/>
                  <a:uLnTx/>
                  <a:uFillTx/>
                  <a:latin typeface="Tahoma"/>
                  <a:cs typeface="Segoe UI" pitchFamily="34" charset="0"/>
                  <a:sym typeface="Arial"/>
                </a:rPr>
                <a:t>   </a:t>
              </a:r>
            </a:p>
          </p:txBody>
        </p:sp>
        <p:pic>
          <p:nvPicPr>
            <p:cNvPr id="15" name="Graphic 34" descr="Database outline">
              <a:extLst>
                <a:ext uri="{FF2B5EF4-FFF2-40B4-BE49-F238E27FC236}">
                  <a16:creationId xmlns:a16="http://schemas.microsoft.com/office/drawing/2014/main" id="{8C074378-FF7E-4C3D-9CDF-704DE84754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6496" y="781867"/>
              <a:ext cx="651340" cy="651340"/>
            </a:xfrm>
            <a:prstGeom prst="rect">
              <a:avLst/>
            </a:prstGeom>
          </p:spPr>
        </p:pic>
      </p:grpSp>
      <p:sp>
        <p:nvSpPr>
          <p:cNvPr id="22" name="Oval 21">
            <a:extLst>
              <a:ext uri="{FF2B5EF4-FFF2-40B4-BE49-F238E27FC236}">
                <a16:creationId xmlns:a16="http://schemas.microsoft.com/office/drawing/2014/main" id="{FDFF2100-F209-1492-F0A4-9BD1A0320D21}"/>
              </a:ext>
            </a:extLst>
          </p:cNvPr>
          <p:cNvSpPr/>
          <p:nvPr/>
        </p:nvSpPr>
        <p:spPr bwMode="auto">
          <a:xfrm>
            <a:off x="4076957" y="2160317"/>
            <a:ext cx="937077" cy="937067"/>
          </a:xfrm>
          <a:prstGeom prst="ellipse">
            <a:avLst/>
          </a:prstGeom>
          <a:solidFill>
            <a:schemeClr val="accent4"/>
          </a:solidFill>
          <a:ln w="57150">
            <a:solidFill>
              <a:schemeClr val="bg1"/>
            </a:solidFill>
            <a:headEnd type="none" w="med" len="med"/>
            <a:tailEnd type="none" w="med" len="med"/>
          </a:ln>
          <a:effectLst>
            <a:outerShdw blurRad="101600" sx="102000" sy="1020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913230" rtl="0" eaLnBrk="1" fontAlgn="base" latinLnBrk="0" hangingPunct="1">
              <a:lnSpc>
                <a:spcPct val="100000"/>
              </a:lnSpc>
              <a:spcBef>
                <a:spcPct val="0"/>
              </a:spcBef>
              <a:spcAft>
                <a:spcPct val="0"/>
              </a:spcAft>
              <a:buClr>
                <a:srgbClr val="000000"/>
              </a:buClr>
              <a:buSzTx/>
              <a:buFont typeface="Arial"/>
              <a:buNone/>
              <a:tabLst/>
              <a:defRPr/>
            </a:pPr>
            <a:r>
              <a:rPr kumimoji="0" lang="en-US" sz="1865" b="0" i="0" u="none" strike="noStrike" kern="1200" cap="none" spc="0" normalizeH="0" baseline="0" noProof="0">
                <a:ln>
                  <a:noFill/>
                </a:ln>
                <a:gradFill>
                  <a:gsLst>
                    <a:gs pos="0">
                      <a:srgbClr val="FFFFFF"/>
                    </a:gs>
                    <a:gs pos="100000">
                      <a:srgbClr val="FFFFFF"/>
                    </a:gs>
                  </a:gsLst>
                  <a:lin ang="5400000" scaled="0"/>
                </a:gradFill>
                <a:effectLst/>
                <a:uLnTx/>
                <a:uFillTx/>
                <a:latin typeface="Tahoma"/>
                <a:cs typeface="Segoe UI" pitchFamily="34" charset="0"/>
                <a:sym typeface="Arial"/>
              </a:rPr>
              <a:t>   </a:t>
            </a:r>
          </a:p>
        </p:txBody>
      </p:sp>
      <p:pic>
        <p:nvPicPr>
          <p:cNvPr id="16" name="Graphic 35">
            <a:extLst>
              <a:ext uri="{FF2B5EF4-FFF2-40B4-BE49-F238E27FC236}">
                <a16:creationId xmlns:a16="http://schemas.microsoft.com/office/drawing/2014/main" id="{C2C3099B-6184-4409-8386-27A07E90D5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7366" y="2350935"/>
            <a:ext cx="557822" cy="557819"/>
          </a:xfrm>
          <a:prstGeom prst="rect">
            <a:avLst/>
          </a:prstGeom>
        </p:spPr>
      </p:pic>
      <p:sp>
        <p:nvSpPr>
          <p:cNvPr id="40" name="Oval 39">
            <a:extLst>
              <a:ext uri="{FF2B5EF4-FFF2-40B4-BE49-F238E27FC236}">
                <a16:creationId xmlns:a16="http://schemas.microsoft.com/office/drawing/2014/main" id="{91C8B65C-EB36-2535-9C87-C0DF22C478DC}"/>
              </a:ext>
            </a:extLst>
          </p:cNvPr>
          <p:cNvSpPr/>
          <p:nvPr/>
        </p:nvSpPr>
        <p:spPr bwMode="auto">
          <a:xfrm>
            <a:off x="4267365" y="3632299"/>
            <a:ext cx="940343" cy="943598"/>
          </a:xfrm>
          <a:prstGeom prst="ellipse">
            <a:avLst/>
          </a:prstGeom>
          <a:solidFill>
            <a:srgbClr val="6135DE"/>
          </a:solidFill>
          <a:ln w="57150">
            <a:solidFill>
              <a:schemeClr val="bg1"/>
            </a:solidFill>
            <a:headEnd type="none" w="med" len="med"/>
            <a:tailEnd type="none" w="med" len="med"/>
          </a:ln>
          <a:effectLst>
            <a:outerShdw blurRad="101600" sx="102000" sy="1020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913230" rtl="0" eaLnBrk="1" fontAlgn="base" latinLnBrk="0" hangingPunct="1">
              <a:lnSpc>
                <a:spcPct val="100000"/>
              </a:lnSpc>
              <a:spcBef>
                <a:spcPct val="0"/>
              </a:spcBef>
              <a:spcAft>
                <a:spcPct val="0"/>
              </a:spcAft>
              <a:buClr>
                <a:srgbClr val="000000"/>
              </a:buClr>
              <a:buSzTx/>
              <a:buFont typeface="Arial"/>
              <a:buNone/>
              <a:tabLst/>
              <a:defRPr/>
            </a:pPr>
            <a:r>
              <a:rPr kumimoji="0" lang="en-US" sz="1865" b="0" i="0" u="none" strike="noStrike" kern="1200" cap="none" spc="0" normalizeH="0" baseline="0" noProof="0">
                <a:ln>
                  <a:noFill/>
                </a:ln>
                <a:gradFill>
                  <a:gsLst>
                    <a:gs pos="0">
                      <a:srgbClr val="FFFFFF"/>
                    </a:gs>
                    <a:gs pos="100000">
                      <a:srgbClr val="FFFFFF"/>
                    </a:gs>
                  </a:gsLst>
                  <a:lin ang="5400000" scaled="0"/>
                </a:gradFill>
                <a:effectLst/>
                <a:uLnTx/>
                <a:uFillTx/>
                <a:latin typeface="Tahoma"/>
                <a:cs typeface="Segoe UI" pitchFamily="34" charset="0"/>
                <a:sym typeface="Arial"/>
              </a:rPr>
              <a:t>   </a:t>
            </a:r>
          </a:p>
        </p:txBody>
      </p:sp>
      <p:grpSp>
        <p:nvGrpSpPr>
          <p:cNvPr id="13" name="Group 12">
            <a:extLst>
              <a:ext uri="{FF2B5EF4-FFF2-40B4-BE49-F238E27FC236}">
                <a16:creationId xmlns:a16="http://schemas.microsoft.com/office/drawing/2014/main" id="{18746CB5-C4D1-A861-6A0E-4856B7656EFE}"/>
              </a:ext>
            </a:extLst>
          </p:cNvPr>
          <p:cNvGrpSpPr/>
          <p:nvPr/>
        </p:nvGrpSpPr>
        <p:grpSpPr>
          <a:xfrm>
            <a:off x="476361" y="3140678"/>
            <a:ext cx="788225" cy="298662"/>
            <a:chOff x="604415" y="1909663"/>
            <a:chExt cx="788955" cy="298939"/>
          </a:xfrm>
        </p:grpSpPr>
        <p:pic>
          <p:nvPicPr>
            <p:cNvPr id="14" name="Picture 13">
              <a:extLst>
                <a:ext uri="{FF2B5EF4-FFF2-40B4-BE49-F238E27FC236}">
                  <a16:creationId xmlns:a16="http://schemas.microsoft.com/office/drawing/2014/main" id="{69538B9D-EE8E-1D97-F806-EB9645569F74}"/>
                </a:ext>
              </a:extLst>
            </p:cNvPr>
            <p:cNvPicPr>
              <a:picLocks noChangeAspect="1"/>
            </p:cNvPicPr>
            <p:nvPr/>
          </p:nvPicPr>
          <p:blipFill rotWithShape="1">
            <a:blip r:embed="rId7"/>
            <a:srcRect t="1931" r="65373"/>
            <a:stretch/>
          </p:blipFill>
          <p:spPr>
            <a:xfrm>
              <a:off x="604415" y="1909663"/>
              <a:ext cx="291324" cy="298939"/>
            </a:xfrm>
            <a:prstGeom prst="rect">
              <a:avLst/>
            </a:prstGeom>
          </p:spPr>
        </p:pic>
        <p:sp>
          <p:nvSpPr>
            <p:cNvPr id="17" name="TextBox 16">
              <a:extLst>
                <a:ext uri="{FF2B5EF4-FFF2-40B4-BE49-F238E27FC236}">
                  <a16:creationId xmlns:a16="http://schemas.microsoft.com/office/drawing/2014/main" id="{00ADD344-3E3B-5D73-6B62-8FFA267A16BC}"/>
                </a:ext>
              </a:extLst>
            </p:cNvPr>
            <p:cNvSpPr txBox="1"/>
            <p:nvPr/>
          </p:nvSpPr>
          <p:spPr>
            <a:xfrm>
              <a:off x="901957" y="200297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99" b="0" i="0" u="none" strike="noStrike" kern="1200" cap="none" spc="0" normalizeH="0" baseline="0" noProof="0">
                  <a:ln>
                    <a:noFill/>
                  </a:ln>
                  <a:solidFill>
                    <a:srgbClr val="939598"/>
                  </a:solidFill>
                  <a:effectLst/>
                  <a:uLnTx/>
                  <a:uFillTx/>
                  <a:latin typeface="Tahoma"/>
                  <a:ea typeface="+mn-ea"/>
                  <a:cs typeface="+mn-cs"/>
                </a:rPr>
                <a:t>Amazon RDS</a:t>
              </a:r>
            </a:p>
          </p:txBody>
        </p:sp>
      </p:grpSp>
      <p:grpSp>
        <p:nvGrpSpPr>
          <p:cNvPr id="19" name="Group 18">
            <a:extLst>
              <a:ext uri="{FF2B5EF4-FFF2-40B4-BE49-F238E27FC236}">
                <a16:creationId xmlns:a16="http://schemas.microsoft.com/office/drawing/2014/main" id="{8555104E-48A4-A360-8472-1E2BB5B81C1D}"/>
              </a:ext>
            </a:extLst>
          </p:cNvPr>
          <p:cNvGrpSpPr/>
          <p:nvPr/>
        </p:nvGrpSpPr>
        <p:grpSpPr>
          <a:xfrm>
            <a:off x="477928" y="3479881"/>
            <a:ext cx="794745" cy="315933"/>
            <a:chOff x="597888" y="2538940"/>
            <a:chExt cx="795482" cy="316226"/>
          </a:xfrm>
        </p:grpSpPr>
        <p:pic>
          <p:nvPicPr>
            <p:cNvPr id="21" name="Picture 20">
              <a:extLst>
                <a:ext uri="{FF2B5EF4-FFF2-40B4-BE49-F238E27FC236}">
                  <a16:creationId xmlns:a16="http://schemas.microsoft.com/office/drawing/2014/main" id="{61E4E43D-A093-DD79-9B52-6C8A37E74D7C}"/>
                </a:ext>
              </a:extLst>
            </p:cNvPr>
            <p:cNvPicPr>
              <a:picLocks noChangeAspect="1"/>
            </p:cNvPicPr>
            <p:nvPr/>
          </p:nvPicPr>
          <p:blipFill rotWithShape="1">
            <a:blip r:embed="rId8"/>
            <a:srcRect t="1" r="66280" b="-3740"/>
            <a:stretch/>
          </p:blipFill>
          <p:spPr>
            <a:xfrm>
              <a:off x="597888" y="2538940"/>
              <a:ext cx="283695" cy="316226"/>
            </a:xfrm>
            <a:prstGeom prst="rect">
              <a:avLst/>
            </a:prstGeom>
          </p:spPr>
        </p:pic>
        <p:sp>
          <p:nvSpPr>
            <p:cNvPr id="23" name="TextBox 22">
              <a:extLst>
                <a:ext uri="{FF2B5EF4-FFF2-40B4-BE49-F238E27FC236}">
                  <a16:creationId xmlns:a16="http://schemas.microsoft.com/office/drawing/2014/main" id="{2982E503-DDA0-3BF1-C41A-5D55403C0D1A}"/>
                </a:ext>
              </a:extLst>
            </p:cNvPr>
            <p:cNvSpPr txBox="1"/>
            <p:nvPr/>
          </p:nvSpPr>
          <p:spPr>
            <a:xfrm>
              <a:off x="901957" y="263123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50" b="0" i="0" u="none" strike="noStrike" kern="1200" cap="none" spc="0" normalizeH="0" baseline="0" noProof="0">
                  <a:ln>
                    <a:noFill/>
                  </a:ln>
                  <a:solidFill>
                    <a:srgbClr val="939598"/>
                  </a:solidFill>
                  <a:effectLst/>
                  <a:uLnTx/>
                  <a:uFillTx/>
                  <a:latin typeface="Tahoma"/>
                  <a:ea typeface="+mn-ea"/>
                  <a:cs typeface="+mn-cs"/>
                </a:rPr>
                <a:t>MongoDB</a:t>
              </a:r>
              <a:endParaRPr kumimoji="0" lang="en-US" sz="599" b="0" i="0" u="none" strike="noStrike" kern="1200" cap="none" spc="0" normalizeH="0" baseline="0" noProof="0">
                <a:ln>
                  <a:noFill/>
                </a:ln>
                <a:solidFill>
                  <a:srgbClr val="939598"/>
                </a:solidFill>
                <a:effectLst/>
                <a:uLnTx/>
                <a:uFillTx/>
                <a:latin typeface="Tahoma"/>
                <a:ea typeface="+mn-ea"/>
                <a:cs typeface="+mn-cs"/>
              </a:endParaRPr>
            </a:p>
          </p:txBody>
        </p:sp>
      </p:grpSp>
      <p:grpSp>
        <p:nvGrpSpPr>
          <p:cNvPr id="24" name="Group 23">
            <a:extLst>
              <a:ext uri="{FF2B5EF4-FFF2-40B4-BE49-F238E27FC236}">
                <a16:creationId xmlns:a16="http://schemas.microsoft.com/office/drawing/2014/main" id="{ADA43FEC-D978-7E54-53D8-F183221AA435}"/>
              </a:ext>
            </a:extLst>
          </p:cNvPr>
          <p:cNvGrpSpPr/>
          <p:nvPr/>
        </p:nvGrpSpPr>
        <p:grpSpPr>
          <a:xfrm>
            <a:off x="2189619" y="3181776"/>
            <a:ext cx="781441" cy="264975"/>
            <a:chOff x="611206" y="2894746"/>
            <a:chExt cx="782164" cy="265220"/>
          </a:xfrm>
        </p:grpSpPr>
        <p:pic>
          <p:nvPicPr>
            <p:cNvPr id="25" name="Picture 24">
              <a:extLst>
                <a:ext uri="{FF2B5EF4-FFF2-40B4-BE49-F238E27FC236}">
                  <a16:creationId xmlns:a16="http://schemas.microsoft.com/office/drawing/2014/main" id="{304CB7C7-B6DA-52E8-C563-E7D7203C753C}"/>
                </a:ext>
              </a:extLst>
            </p:cNvPr>
            <p:cNvPicPr>
              <a:picLocks noChangeAspect="1"/>
            </p:cNvPicPr>
            <p:nvPr/>
          </p:nvPicPr>
          <p:blipFill rotWithShape="1">
            <a:blip r:embed="rId9"/>
            <a:srcRect r="65373" b="5140"/>
            <a:stretch/>
          </p:blipFill>
          <p:spPr>
            <a:xfrm>
              <a:off x="611206" y="2894746"/>
              <a:ext cx="272661" cy="265220"/>
            </a:xfrm>
            <a:prstGeom prst="rect">
              <a:avLst/>
            </a:prstGeom>
          </p:spPr>
        </p:pic>
        <p:sp>
          <p:nvSpPr>
            <p:cNvPr id="26" name="TextBox 25">
              <a:extLst>
                <a:ext uri="{FF2B5EF4-FFF2-40B4-BE49-F238E27FC236}">
                  <a16:creationId xmlns:a16="http://schemas.microsoft.com/office/drawing/2014/main" id="{7A3FDAAE-3E00-7181-5F55-43E1BDA75D8F}"/>
                </a:ext>
              </a:extLst>
            </p:cNvPr>
            <p:cNvSpPr txBox="1"/>
            <p:nvPr/>
          </p:nvSpPr>
          <p:spPr>
            <a:xfrm>
              <a:off x="901957" y="294847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99" b="0" i="0" u="none" strike="noStrike" kern="1200" cap="none" spc="0" normalizeH="0" baseline="0" noProof="0">
                  <a:ln>
                    <a:noFill/>
                  </a:ln>
                  <a:solidFill>
                    <a:srgbClr val="939598"/>
                  </a:solidFill>
                  <a:effectLst/>
                  <a:uLnTx/>
                  <a:uFillTx/>
                  <a:latin typeface="Tahoma"/>
                  <a:ea typeface="+mn-ea"/>
                  <a:cs typeface="+mn-cs"/>
                </a:rPr>
                <a:t>PostgreSQL</a:t>
              </a:r>
            </a:p>
          </p:txBody>
        </p:sp>
      </p:grpSp>
      <p:grpSp>
        <p:nvGrpSpPr>
          <p:cNvPr id="27" name="Group 26">
            <a:extLst>
              <a:ext uri="{FF2B5EF4-FFF2-40B4-BE49-F238E27FC236}">
                <a16:creationId xmlns:a16="http://schemas.microsoft.com/office/drawing/2014/main" id="{C6DAFEE7-D734-4BDD-F46C-D59EAF080094}"/>
              </a:ext>
            </a:extLst>
          </p:cNvPr>
          <p:cNvGrpSpPr/>
          <p:nvPr/>
        </p:nvGrpSpPr>
        <p:grpSpPr>
          <a:xfrm>
            <a:off x="1317925" y="3158887"/>
            <a:ext cx="822926" cy="256029"/>
            <a:chOff x="1446760" y="1927891"/>
            <a:chExt cx="823688" cy="256266"/>
          </a:xfrm>
        </p:grpSpPr>
        <p:pic>
          <p:nvPicPr>
            <p:cNvPr id="28" name="Picture 27">
              <a:extLst>
                <a:ext uri="{FF2B5EF4-FFF2-40B4-BE49-F238E27FC236}">
                  <a16:creationId xmlns:a16="http://schemas.microsoft.com/office/drawing/2014/main" id="{25471FC5-4B89-B818-44D8-A31D6BABE4F2}"/>
                </a:ext>
              </a:extLst>
            </p:cNvPr>
            <p:cNvPicPr>
              <a:picLocks noChangeAspect="1"/>
            </p:cNvPicPr>
            <p:nvPr/>
          </p:nvPicPr>
          <p:blipFill rotWithShape="1">
            <a:blip r:embed="rId10"/>
            <a:srcRect t="-109" r="54183"/>
            <a:stretch/>
          </p:blipFill>
          <p:spPr>
            <a:xfrm>
              <a:off x="1446760" y="1927891"/>
              <a:ext cx="326056" cy="256266"/>
            </a:xfrm>
            <a:prstGeom prst="rect">
              <a:avLst/>
            </a:prstGeom>
          </p:spPr>
        </p:pic>
        <p:sp>
          <p:nvSpPr>
            <p:cNvPr id="29" name="TextBox 28">
              <a:extLst>
                <a:ext uri="{FF2B5EF4-FFF2-40B4-BE49-F238E27FC236}">
                  <a16:creationId xmlns:a16="http://schemas.microsoft.com/office/drawing/2014/main" id="{E1719840-AFA4-C1F3-3E9D-A6D9282447E4}"/>
                </a:ext>
              </a:extLst>
            </p:cNvPr>
            <p:cNvSpPr txBox="1"/>
            <p:nvPr/>
          </p:nvSpPr>
          <p:spPr>
            <a:xfrm>
              <a:off x="1779035" y="200297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Tx/>
                <a:buSzTx/>
                <a:buFontTx/>
                <a:buNone/>
                <a:tabLst/>
                <a:defRPr/>
              </a:pPr>
              <a:r>
                <a:rPr kumimoji="0" lang="en-US" sz="550" b="0" i="0" u="none" strike="noStrike" kern="1200" cap="none" spc="0" normalizeH="0" baseline="0" noProof="0">
                  <a:ln>
                    <a:noFill/>
                  </a:ln>
                  <a:solidFill>
                    <a:srgbClr val="939598"/>
                  </a:solidFill>
                  <a:effectLst/>
                  <a:uLnTx/>
                  <a:uFillTx/>
                  <a:latin typeface="Tahoma"/>
                  <a:ea typeface="+mn-ea"/>
                  <a:cs typeface="+mn-cs"/>
                </a:rPr>
                <a:t>Cassandra</a:t>
              </a:r>
              <a:endParaRPr kumimoji="0" lang="en-US" sz="135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31" name="Group 30">
            <a:extLst>
              <a:ext uri="{FF2B5EF4-FFF2-40B4-BE49-F238E27FC236}">
                <a16:creationId xmlns:a16="http://schemas.microsoft.com/office/drawing/2014/main" id="{758AD937-94A6-8A41-BF49-6EA77914C47D}"/>
              </a:ext>
            </a:extLst>
          </p:cNvPr>
          <p:cNvGrpSpPr/>
          <p:nvPr/>
        </p:nvGrpSpPr>
        <p:grpSpPr>
          <a:xfrm>
            <a:off x="1271956" y="3460441"/>
            <a:ext cx="868896" cy="300674"/>
            <a:chOff x="1400747" y="2205872"/>
            <a:chExt cx="869701" cy="300952"/>
          </a:xfrm>
        </p:grpSpPr>
        <p:pic>
          <p:nvPicPr>
            <p:cNvPr id="32" name="Picture 31">
              <a:extLst>
                <a:ext uri="{FF2B5EF4-FFF2-40B4-BE49-F238E27FC236}">
                  <a16:creationId xmlns:a16="http://schemas.microsoft.com/office/drawing/2014/main" id="{180C4650-0986-5484-6BB4-E852767E1125}"/>
                </a:ext>
              </a:extLst>
            </p:cNvPr>
            <p:cNvPicPr>
              <a:picLocks noChangeAspect="1"/>
            </p:cNvPicPr>
            <p:nvPr/>
          </p:nvPicPr>
          <p:blipFill rotWithShape="1">
            <a:blip r:embed="rId11"/>
            <a:srcRect r="57562" b="1271"/>
            <a:stretch/>
          </p:blipFill>
          <p:spPr>
            <a:xfrm>
              <a:off x="1400747" y="2205872"/>
              <a:ext cx="359627" cy="300952"/>
            </a:xfrm>
            <a:prstGeom prst="rect">
              <a:avLst/>
            </a:prstGeom>
          </p:spPr>
        </p:pic>
        <p:sp>
          <p:nvSpPr>
            <p:cNvPr id="33" name="TextBox 32">
              <a:extLst>
                <a:ext uri="{FF2B5EF4-FFF2-40B4-BE49-F238E27FC236}">
                  <a16:creationId xmlns:a16="http://schemas.microsoft.com/office/drawing/2014/main" id="{B3E85589-CDCF-641C-8D78-373C19808443}"/>
                </a:ext>
              </a:extLst>
            </p:cNvPr>
            <p:cNvSpPr txBox="1"/>
            <p:nvPr/>
          </p:nvSpPr>
          <p:spPr>
            <a:xfrm>
              <a:off x="1779035" y="230777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99" b="0" i="0" u="none" strike="noStrike" kern="1200" cap="none" spc="0" normalizeH="0" baseline="0" noProof="0">
                  <a:ln>
                    <a:noFill/>
                  </a:ln>
                  <a:solidFill>
                    <a:srgbClr val="939598"/>
                  </a:solidFill>
                  <a:effectLst/>
                  <a:uLnTx/>
                  <a:uFillTx/>
                  <a:latin typeface="Tahoma"/>
                  <a:ea typeface="+mn-ea"/>
                  <a:cs typeface="+mn-cs"/>
                </a:rPr>
                <a:t>SQL Server</a:t>
              </a:r>
            </a:p>
          </p:txBody>
        </p:sp>
      </p:grpSp>
      <p:grpSp>
        <p:nvGrpSpPr>
          <p:cNvPr id="34" name="Group 33">
            <a:extLst>
              <a:ext uri="{FF2B5EF4-FFF2-40B4-BE49-F238E27FC236}">
                <a16:creationId xmlns:a16="http://schemas.microsoft.com/office/drawing/2014/main" id="{C99DA75D-8AE2-316F-30E7-31218452BE50}"/>
              </a:ext>
            </a:extLst>
          </p:cNvPr>
          <p:cNvGrpSpPr/>
          <p:nvPr/>
        </p:nvGrpSpPr>
        <p:grpSpPr>
          <a:xfrm>
            <a:off x="3007861" y="3160929"/>
            <a:ext cx="831376" cy="243640"/>
            <a:chOff x="1438302" y="2567757"/>
            <a:chExt cx="832146" cy="243866"/>
          </a:xfrm>
        </p:grpSpPr>
        <p:pic>
          <p:nvPicPr>
            <p:cNvPr id="35" name="Picture 34">
              <a:extLst>
                <a:ext uri="{FF2B5EF4-FFF2-40B4-BE49-F238E27FC236}">
                  <a16:creationId xmlns:a16="http://schemas.microsoft.com/office/drawing/2014/main" id="{AA3B78F3-8960-F564-036B-6B70E5592212}"/>
                </a:ext>
              </a:extLst>
            </p:cNvPr>
            <p:cNvPicPr>
              <a:picLocks noChangeAspect="1"/>
            </p:cNvPicPr>
            <p:nvPr/>
          </p:nvPicPr>
          <p:blipFill rotWithShape="1">
            <a:blip r:embed="rId12"/>
            <a:srcRect r="58021" b="10545"/>
            <a:stretch/>
          </p:blipFill>
          <p:spPr>
            <a:xfrm>
              <a:off x="1438302" y="2567757"/>
              <a:ext cx="315852" cy="243866"/>
            </a:xfrm>
            <a:prstGeom prst="rect">
              <a:avLst/>
            </a:prstGeom>
          </p:spPr>
        </p:pic>
        <p:sp>
          <p:nvSpPr>
            <p:cNvPr id="36" name="TextBox 35">
              <a:extLst>
                <a:ext uri="{FF2B5EF4-FFF2-40B4-BE49-F238E27FC236}">
                  <a16:creationId xmlns:a16="http://schemas.microsoft.com/office/drawing/2014/main" id="{0B937C45-9AC7-2B75-1A50-CD7CFB4F10E8}"/>
                </a:ext>
              </a:extLst>
            </p:cNvPr>
            <p:cNvSpPr txBox="1"/>
            <p:nvPr/>
          </p:nvSpPr>
          <p:spPr>
            <a:xfrm>
              <a:off x="1779035" y="2631232"/>
              <a:ext cx="491413" cy="111967"/>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99" b="0" i="0" u="none" strike="noStrike" kern="1200" cap="none" spc="0" normalizeH="0" baseline="0" noProof="0">
                  <a:ln>
                    <a:noFill/>
                  </a:ln>
                  <a:solidFill>
                    <a:srgbClr val="939598"/>
                  </a:solidFill>
                  <a:effectLst/>
                  <a:uLnTx/>
                  <a:uFillTx/>
                  <a:latin typeface="Tahoma"/>
                  <a:ea typeface="+mn-ea"/>
                  <a:cs typeface="+mn-cs"/>
                </a:rPr>
                <a:t>MySQL</a:t>
              </a:r>
            </a:p>
          </p:txBody>
        </p:sp>
      </p:grpSp>
      <p:grpSp>
        <p:nvGrpSpPr>
          <p:cNvPr id="37" name="Группа 1">
            <a:extLst>
              <a:ext uri="{FF2B5EF4-FFF2-40B4-BE49-F238E27FC236}">
                <a16:creationId xmlns:a16="http://schemas.microsoft.com/office/drawing/2014/main" id="{4229B505-2CF8-053B-0565-1A97CA7B3BD2}"/>
              </a:ext>
            </a:extLst>
          </p:cNvPr>
          <p:cNvGrpSpPr/>
          <p:nvPr/>
        </p:nvGrpSpPr>
        <p:grpSpPr>
          <a:xfrm>
            <a:off x="3081998" y="3495540"/>
            <a:ext cx="770470" cy="241541"/>
            <a:chOff x="1555061" y="2906562"/>
            <a:chExt cx="770470" cy="241541"/>
          </a:xfrm>
        </p:grpSpPr>
        <p:pic>
          <p:nvPicPr>
            <p:cNvPr id="38" name="Picture 146" descr="Icon&#10;&#10;Description automatically generated">
              <a:extLst>
                <a:ext uri="{FF2B5EF4-FFF2-40B4-BE49-F238E27FC236}">
                  <a16:creationId xmlns:a16="http://schemas.microsoft.com/office/drawing/2014/main" id="{4909644D-A906-2CB4-07BC-75052BCB3D61}"/>
                </a:ext>
              </a:extLst>
            </p:cNvPr>
            <p:cNvPicPr>
              <a:picLocks noChangeAspect="1"/>
            </p:cNvPicPr>
            <p:nvPr/>
          </p:nvPicPr>
          <p:blipFill>
            <a:blip r:embed="rId13"/>
            <a:stretch>
              <a:fillRect/>
            </a:stretch>
          </p:blipFill>
          <p:spPr>
            <a:xfrm>
              <a:off x="1555061" y="2906562"/>
              <a:ext cx="244237" cy="241541"/>
            </a:xfrm>
            <a:prstGeom prst="rect">
              <a:avLst/>
            </a:prstGeom>
          </p:spPr>
        </p:pic>
        <p:sp>
          <p:nvSpPr>
            <p:cNvPr id="39" name="TextBox 38">
              <a:extLst>
                <a:ext uri="{FF2B5EF4-FFF2-40B4-BE49-F238E27FC236}">
                  <a16:creationId xmlns:a16="http://schemas.microsoft.com/office/drawing/2014/main" id="{37831215-AFE9-F060-7293-5BBC025B69DB}"/>
                </a:ext>
              </a:extLst>
            </p:cNvPr>
            <p:cNvSpPr txBox="1"/>
            <p:nvPr/>
          </p:nvSpPr>
          <p:spPr>
            <a:xfrm>
              <a:off x="1834573" y="2972327"/>
              <a:ext cx="490958" cy="111863"/>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Tx/>
                <a:buSzTx/>
                <a:buFontTx/>
                <a:buNone/>
                <a:tabLst/>
                <a:defRPr/>
              </a:pPr>
              <a:r>
                <a:rPr kumimoji="0" lang="en-US" sz="550" b="0" i="0" u="none" strike="noStrike" kern="1200" cap="none" spc="0" normalizeH="0" baseline="0" noProof="0">
                  <a:ln>
                    <a:noFill/>
                  </a:ln>
                  <a:solidFill>
                    <a:srgbClr val="939598"/>
                  </a:solidFill>
                  <a:effectLst/>
                  <a:uLnTx/>
                  <a:uFillTx/>
                  <a:latin typeface="Tahoma"/>
                  <a:ea typeface="+mn-ea"/>
                  <a:cs typeface="+mn-cs"/>
                </a:rPr>
                <a:t>Elasticsearch</a:t>
              </a:r>
              <a:endParaRPr kumimoji="0" lang="en-US" sz="135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41" name="Group 40">
            <a:extLst>
              <a:ext uri="{FF2B5EF4-FFF2-40B4-BE49-F238E27FC236}">
                <a16:creationId xmlns:a16="http://schemas.microsoft.com/office/drawing/2014/main" id="{9FBC291A-022B-9E72-D4D9-985F6A134DFF}"/>
              </a:ext>
            </a:extLst>
          </p:cNvPr>
          <p:cNvGrpSpPr/>
          <p:nvPr/>
        </p:nvGrpSpPr>
        <p:grpSpPr>
          <a:xfrm>
            <a:off x="2181760" y="3488710"/>
            <a:ext cx="799835" cy="276765"/>
            <a:chOff x="646735" y="3239398"/>
            <a:chExt cx="799835" cy="276765"/>
          </a:xfrm>
        </p:grpSpPr>
        <p:pic>
          <p:nvPicPr>
            <p:cNvPr id="42" name="Picture 154" descr="Icon&#10;&#10;Description automatically generated">
              <a:extLst>
                <a:ext uri="{FF2B5EF4-FFF2-40B4-BE49-F238E27FC236}">
                  <a16:creationId xmlns:a16="http://schemas.microsoft.com/office/drawing/2014/main" id="{0067D1B1-6C33-9D1F-F031-B6296172F32D}"/>
                </a:ext>
              </a:extLst>
            </p:cNvPr>
            <p:cNvPicPr>
              <a:picLocks noChangeAspect="1"/>
            </p:cNvPicPr>
            <p:nvPr/>
          </p:nvPicPr>
          <p:blipFill>
            <a:blip r:embed="rId14"/>
            <a:stretch>
              <a:fillRect/>
            </a:stretch>
          </p:blipFill>
          <p:spPr>
            <a:xfrm>
              <a:off x="646735" y="3239398"/>
              <a:ext cx="276765" cy="276765"/>
            </a:xfrm>
            <a:prstGeom prst="rect">
              <a:avLst/>
            </a:prstGeom>
          </p:spPr>
        </p:pic>
        <p:sp>
          <p:nvSpPr>
            <p:cNvPr id="43" name="TextBox 42">
              <a:extLst>
                <a:ext uri="{FF2B5EF4-FFF2-40B4-BE49-F238E27FC236}">
                  <a16:creationId xmlns:a16="http://schemas.microsoft.com/office/drawing/2014/main" id="{B2B84B72-6C8E-9E96-1F4D-DD42053C59BE}"/>
                </a:ext>
              </a:extLst>
            </p:cNvPr>
            <p:cNvSpPr txBox="1"/>
            <p:nvPr/>
          </p:nvSpPr>
          <p:spPr>
            <a:xfrm>
              <a:off x="955611" y="3309620"/>
              <a:ext cx="490959" cy="111864"/>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50" b="0" i="0" u="none" strike="noStrike" kern="1200" cap="none" spc="0" normalizeH="0" baseline="0" noProof="0">
                  <a:ln>
                    <a:noFill/>
                  </a:ln>
                  <a:solidFill>
                    <a:srgbClr val="939598"/>
                  </a:solidFill>
                  <a:effectLst/>
                  <a:uLnTx/>
                  <a:uFillTx/>
                  <a:latin typeface="Tahoma"/>
                  <a:ea typeface="+mn-ea"/>
                  <a:cs typeface="+mn-cs"/>
                </a:rPr>
                <a:t>K8ssandra</a:t>
              </a:r>
              <a:endParaRPr kumimoji="0" lang="en-US" sz="599" b="0" i="0" u="none" strike="noStrike" kern="1200" cap="none" spc="0" normalizeH="0" baseline="0" noProof="0">
                <a:ln>
                  <a:noFill/>
                </a:ln>
                <a:solidFill>
                  <a:srgbClr val="939598"/>
                </a:solidFill>
                <a:effectLst/>
                <a:uLnTx/>
                <a:uFillTx/>
                <a:latin typeface="Tahoma"/>
                <a:ea typeface="+mn-ea"/>
                <a:cs typeface="+mn-cs"/>
              </a:endParaRPr>
            </a:p>
          </p:txBody>
        </p:sp>
      </p:grpSp>
      <p:pic>
        <p:nvPicPr>
          <p:cNvPr id="12" name="Picture 11">
            <a:extLst>
              <a:ext uri="{FF2B5EF4-FFF2-40B4-BE49-F238E27FC236}">
                <a16:creationId xmlns:a16="http://schemas.microsoft.com/office/drawing/2014/main" id="{A501320A-124D-98A5-C8E8-AF8B4FD391BF}"/>
              </a:ext>
            </a:extLst>
          </p:cNvPr>
          <p:cNvPicPr>
            <a:picLocks noChangeAspect="1"/>
          </p:cNvPicPr>
          <p:nvPr/>
        </p:nvPicPr>
        <p:blipFill>
          <a:blip r:embed="rId15"/>
          <a:stretch>
            <a:fillRect/>
          </a:stretch>
        </p:blipFill>
        <p:spPr>
          <a:xfrm>
            <a:off x="766746" y="1583935"/>
            <a:ext cx="617220" cy="650583"/>
          </a:xfrm>
          <a:prstGeom prst="rect">
            <a:avLst/>
          </a:prstGeom>
        </p:spPr>
      </p:pic>
      <p:sp>
        <p:nvSpPr>
          <p:cNvPr id="75" name="TextBox 74">
            <a:extLst>
              <a:ext uri="{FF2B5EF4-FFF2-40B4-BE49-F238E27FC236}">
                <a16:creationId xmlns:a16="http://schemas.microsoft.com/office/drawing/2014/main" id="{934ACCE6-5405-0401-6B09-DA1D3223D6F3}"/>
              </a:ext>
            </a:extLst>
          </p:cNvPr>
          <p:cNvSpPr txBox="1"/>
          <p:nvPr/>
        </p:nvSpPr>
        <p:spPr>
          <a:xfrm>
            <a:off x="443703" y="2203518"/>
            <a:ext cx="1274400" cy="126958"/>
          </a:xfrm>
          <a:prstGeom prst="rect">
            <a:avLst/>
          </a:prstGeom>
          <a:noFill/>
        </p:spPr>
        <p:txBody>
          <a:bodyPr wrap="square" lIns="0" tIns="0" rIns="0" bIns="0"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err="1">
                <a:ln>
                  <a:noFill/>
                </a:ln>
                <a:solidFill>
                  <a:srgbClr val="000000"/>
                </a:solidFill>
                <a:effectLst/>
                <a:uLnTx/>
                <a:uFillTx/>
                <a:latin typeface="Tahoma"/>
                <a:ea typeface="+mn-ea"/>
                <a:cs typeface="+mn-cs"/>
              </a:rPr>
              <a:t>kanister.io</a:t>
            </a:r>
            <a:endParaRPr kumimoji="0" lang="en-US" sz="825" b="0" i="0" u="none" strike="noStrike" kern="1200" cap="none" spc="0" normalizeH="0" baseline="0" noProof="0">
              <a:ln>
                <a:noFill/>
              </a:ln>
              <a:solidFill>
                <a:srgbClr val="000000"/>
              </a:solidFill>
              <a:effectLst/>
              <a:uLnTx/>
              <a:uFillTx/>
              <a:latin typeface="Tahoma"/>
              <a:ea typeface="+mn-ea"/>
              <a:cs typeface="+mn-cs"/>
            </a:endParaRPr>
          </a:p>
        </p:txBody>
      </p:sp>
      <p:pic>
        <p:nvPicPr>
          <p:cNvPr id="1026" name="Picture 2">
            <a:extLst>
              <a:ext uri="{FF2B5EF4-FFF2-40B4-BE49-F238E27FC236}">
                <a16:creationId xmlns:a16="http://schemas.microsoft.com/office/drawing/2014/main" id="{90518828-8EC3-0679-F0FD-731157268E0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96897" y="2908182"/>
            <a:ext cx="205740" cy="2057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2480344-CA5F-E1D9-C295-82987B6DE45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14571" y="1768225"/>
            <a:ext cx="2102253" cy="3490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aviate logo">
            <a:extLst>
              <a:ext uri="{FF2B5EF4-FFF2-40B4-BE49-F238E27FC236}">
                <a16:creationId xmlns:a16="http://schemas.microsoft.com/office/drawing/2014/main" id="{112CAFFC-1F29-742D-4F49-B74788EAA64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0054" y="4190102"/>
            <a:ext cx="436078" cy="306433"/>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8BF1A793-345C-09C8-037F-42145786DD83}"/>
              </a:ext>
            </a:extLst>
          </p:cNvPr>
          <p:cNvSpPr txBox="1"/>
          <p:nvPr/>
        </p:nvSpPr>
        <p:spPr>
          <a:xfrm>
            <a:off x="308609" y="2964175"/>
            <a:ext cx="2699252" cy="126958"/>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err="1">
                <a:ln>
                  <a:noFill/>
                </a:ln>
                <a:solidFill>
                  <a:srgbClr val="000000"/>
                </a:solidFill>
                <a:effectLst/>
                <a:uLnTx/>
                <a:uFillTx/>
                <a:latin typeface="Tahoma"/>
                <a:ea typeface="+mn-ea"/>
                <a:cs typeface="+mn-cs"/>
              </a:rPr>
              <a:t>Kanister</a:t>
            </a:r>
            <a:r>
              <a:rPr kumimoji="0" lang="en-US" sz="825" b="0" i="0" u="none" strike="noStrike" kern="1200" cap="none" spc="0" normalizeH="0" baseline="0" noProof="0">
                <a:ln>
                  <a:noFill/>
                </a:ln>
                <a:solidFill>
                  <a:srgbClr val="000000"/>
                </a:solidFill>
                <a:effectLst/>
                <a:uLnTx/>
                <a:uFillTx/>
                <a:latin typeface="Tahoma"/>
                <a:ea typeface="+mn-ea"/>
                <a:cs typeface="+mn-cs"/>
              </a:rPr>
              <a:t> community blueprints:</a:t>
            </a:r>
            <a:endParaRPr kumimoji="0" lang="en-US" sz="1350" b="0" i="0" u="none" strike="noStrike" kern="1200" cap="none" spc="0" normalizeH="0" baseline="0" noProof="0">
              <a:ln>
                <a:noFill/>
              </a:ln>
              <a:solidFill>
                <a:srgbClr val="000000"/>
              </a:solidFill>
              <a:effectLst/>
              <a:uLnTx/>
              <a:uFillTx/>
              <a:latin typeface="Tahoma"/>
              <a:ea typeface="+mn-ea"/>
              <a:cs typeface="+mn-cs"/>
            </a:endParaRPr>
          </a:p>
        </p:txBody>
      </p:sp>
      <p:sp>
        <p:nvSpPr>
          <p:cNvPr id="78" name="TextBox 77">
            <a:extLst>
              <a:ext uri="{FF2B5EF4-FFF2-40B4-BE49-F238E27FC236}">
                <a16:creationId xmlns:a16="http://schemas.microsoft.com/office/drawing/2014/main" id="{0BD88F01-AC60-578B-F994-5981539B4ECB}"/>
              </a:ext>
            </a:extLst>
          </p:cNvPr>
          <p:cNvSpPr txBox="1"/>
          <p:nvPr/>
        </p:nvSpPr>
        <p:spPr>
          <a:xfrm>
            <a:off x="308609" y="4063144"/>
            <a:ext cx="3543858" cy="126958"/>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a:ln>
                  <a:noFill/>
                </a:ln>
                <a:solidFill>
                  <a:srgbClr val="000000"/>
                </a:solidFill>
                <a:effectLst/>
                <a:uLnTx/>
                <a:uFillTx/>
                <a:latin typeface="Tahoma"/>
                <a:ea typeface="+mn-ea"/>
                <a:cs typeface="+mn-cs"/>
              </a:rPr>
              <a:t>Growing database diversity, e.g., Vector databases</a:t>
            </a:r>
          </a:p>
        </p:txBody>
      </p:sp>
      <p:sp>
        <p:nvSpPr>
          <p:cNvPr id="79" name="TextBox 78">
            <a:extLst>
              <a:ext uri="{FF2B5EF4-FFF2-40B4-BE49-F238E27FC236}">
                <a16:creationId xmlns:a16="http://schemas.microsoft.com/office/drawing/2014/main" id="{21B675D6-0D07-F233-906C-5CEF88051654}"/>
              </a:ext>
            </a:extLst>
          </p:cNvPr>
          <p:cNvSpPr txBox="1"/>
          <p:nvPr/>
        </p:nvSpPr>
        <p:spPr>
          <a:xfrm>
            <a:off x="876026" y="4344210"/>
            <a:ext cx="490958" cy="111863"/>
          </a:xfrm>
          <a:prstGeom prst="rect">
            <a:avLst/>
          </a:prstGeom>
          <a:noFill/>
        </p:spPr>
        <p:txBody>
          <a:bodyPr wrap="none" lIns="0" tIns="0" rIns="0" bIns="0" rtlCol="0" anchor="ctr" anchorCtr="0">
            <a:noAutofit/>
          </a:bodyPr>
          <a:lstStyle/>
          <a:p>
            <a:pPr marL="0" marR="0" lvl="0" indent="0" algn="l" defTabSz="685783" rtl="0" eaLnBrk="1" fontAlgn="auto" latinLnBrk="0" hangingPunct="1">
              <a:lnSpc>
                <a:spcPct val="90000"/>
              </a:lnSpc>
              <a:spcBef>
                <a:spcPts val="300"/>
              </a:spcBef>
              <a:spcAft>
                <a:spcPts val="300"/>
              </a:spcAft>
              <a:buClr>
                <a:srgbClr val="0087FF"/>
              </a:buClr>
              <a:buSzTx/>
              <a:buFontTx/>
              <a:buNone/>
              <a:tabLst/>
              <a:defRPr/>
            </a:pPr>
            <a:r>
              <a:rPr kumimoji="0" lang="en-US" sz="550" b="0" i="0" u="none" strike="noStrike" kern="1200" cap="none" spc="0" normalizeH="0" baseline="0" noProof="0" err="1">
                <a:ln>
                  <a:noFill/>
                </a:ln>
                <a:solidFill>
                  <a:srgbClr val="939598"/>
                </a:solidFill>
                <a:effectLst/>
                <a:uLnTx/>
                <a:uFillTx/>
                <a:latin typeface="Tahoma"/>
                <a:ea typeface="+mn-ea"/>
                <a:cs typeface="+mn-cs"/>
              </a:rPr>
              <a:t>Weaviate</a:t>
            </a:r>
            <a:endParaRPr kumimoji="0" lang="en-US" sz="599" b="0" i="0" u="none" strike="noStrike" kern="1200" cap="none" spc="0" normalizeH="0" baseline="0" noProof="0">
              <a:ln>
                <a:noFill/>
              </a:ln>
              <a:solidFill>
                <a:srgbClr val="939598"/>
              </a:solidFill>
              <a:effectLst/>
              <a:uLnTx/>
              <a:uFillTx/>
              <a:latin typeface="Tahoma"/>
              <a:ea typeface="+mn-ea"/>
              <a:cs typeface="+mn-cs"/>
            </a:endParaRPr>
          </a:p>
        </p:txBody>
      </p:sp>
      <p:sp>
        <p:nvSpPr>
          <p:cNvPr id="80" name="Content Placeholder 3">
            <a:extLst>
              <a:ext uri="{FF2B5EF4-FFF2-40B4-BE49-F238E27FC236}">
                <a16:creationId xmlns:a16="http://schemas.microsoft.com/office/drawing/2014/main" id="{C134C0EE-D71B-3558-4101-03669B72D93B}"/>
              </a:ext>
            </a:extLst>
          </p:cNvPr>
          <p:cNvSpPr txBox="1">
            <a:spLocks/>
          </p:cNvSpPr>
          <p:nvPr/>
        </p:nvSpPr>
        <p:spPr>
          <a:xfrm>
            <a:off x="5387995" y="744266"/>
            <a:ext cx="3683822" cy="697854"/>
          </a:xfrm>
          <a:prstGeom prst="rect">
            <a:avLst/>
          </a:prstGeom>
        </p:spPr>
        <p:txBody>
          <a:bodyPr lIns="0" tIns="0" rIns="0" bIns="0" anchor="t"/>
          <a:lstStyle>
            <a:lvl1pPr marL="0" indent="0" algn="l" defTabSz="686030" rtl="0" eaLnBrk="1" latinLnBrk="0" hangingPunct="1">
              <a:lnSpc>
                <a:spcPct val="100000"/>
              </a:lnSpc>
              <a:spcBef>
                <a:spcPts val="0"/>
              </a:spcBef>
              <a:spcAft>
                <a:spcPts val="100"/>
              </a:spcAft>
              <a:buClr>
                <a:schemeClr val="accent6"/>
              </a:buClr>
              <a:buSzPct val="90000"/>
              <a:buFont typeface="Arial" panose="020B0604020202020204" pitchFamily="34" charset="0"/>
              <a:buNone/>
              <a:tabLst/>
              <a:defRPr sz="1800" kern="1200" spc="0" baseline="0">
                <a:solidFill>
                  <a:srgbClr val="0C3C74"/>
                </a:solidFill>
                <a:latin typeface="+mn-lt"/>
                <a:ea typeface="+mn-ea"/>
                <a:cs typeface="+mn-cs"/>
              </a:defRPr>
            </a:lvl1pPr>
            <a:lvl2pPr marL="171450" indent="-171450"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2pPr>
            <a:lvl3pPr marL="401638" indent="-147638" algn="l" defTabSz="686030" rtl="0" eaLnBrk="1" latinLnBrk="0" hangingPunct="1">
              <a:lnSpc>
                <a:spcPct val="100000"/>
              </a:lnSpc>
              <a:spcBef>
                <a:spcPts val="0"/>
              </a:spcBef>
              <a:buClr>
                <a:schemeClr val="accent6"/>
              </a:buClr>
              <a:buSzPct val="90000"/>
              <a:buFont typeface="Arial" pitchFamily="34" charset="0"/>
              <a:buChar char="•"/>
              <a:tabLst/>
              <a:defRPr sz="1600" kern="1200" spc="0" baseline="0">
                <a:solidFill>
                  <a:srgbClr val="526274"/>
                </a:solidFill>
                <a:latin typeface="+mn-lt"/>
                <a:ea typeface="+mn-ea"/>
                <a:cs typeface="+mn-cs"/>
              </a:defRPr>
            </a:lvl3pPr>
            <a:lvl4pPr marL="630238" indent="-120650" algn="l" defTabSz="686030" rtl="0" eaLnBrk="1" latinLnBrk="0" hangingPunct="1">
              <a:lnSpc>
                <a:spcPct val="100000"/>
              </a:lnSpc>
              <a:spcBef>
                <a:spcPts val="200"/>
              </a:spcBef>
              <a:buClr>
                <a:schemeClr val="accent6"/>
              </a:buClr>
              <a:buSzPct val="90000"/>
              <a:buFont typeface="Arial" pitchFamily="34" charset="0"/>
              <a:buChar char="•"/>
              <a:tabLst>
                <a:tab pos="685800" algn="l"/>
              </a:tabLst>
              <a:defRPr sz="1400" kern="1200" spc="0">
                <a:solidFill>
                  <a:srgbClr val="526274"/>
                </a:solidFill>
                <a:latin typeface="+mn-lt"/>
                <a:ea typeface="+mn-ea"/>
                <a:cs typeface="+mn-cs"/>
              </a:defRPr>
            </a:lvl4pPr>
            <a:lvl5pPr marL="1112461" indent="0" algn="l" defTabSz="686030" rtl="0" eaLnBrk="1" latinLnBrk="0" hangingPunct="1">
              <a:lnSpc>
                <a:spcPct val="90000"/>
              </a:lnSpc>
              <a:spcBef>
                <a:spcPct val="20000"/>
              </a:spcBef>
              <a:buSzPct val="90000"/>
              <a:buFont typeface="Arial" pitchFamily="34" charset="0"/>
              <a:buNone/>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13" rtl="0" eaLnBrk="1" fontAlgn="auto" latinLnBrk="0" hangingPunct="1">
              <a:lnSpc>
                <a:spcPct val="100000"/>
              </a:lnSpc>
              <a:spcBef>
                <a:spcPts val="0"/>
              </a:spcBef>
              <a:spcAft>
                <a:spcPts val="599"/>
              </a:spcAft>
              <a:buClr>
                <a:srgbClr val="8776EB"/>
              </a:buClr>
              <a:buSzPct val="90000"/>
              <a:buFont typeface="Arial" panose="020B0604020202020204" pitchFamily="34" charset="0"/>
              <a:buNone/>
              <a:tabLst/>
              <a:defRPr/>
            </a:pPr>
            <a:r>
              <a:rPr kumimoji="0" lang="en-US" sz="1388" b="1" i="0" u="none" strike="noStrike" kern="1200" cap="none" spc="0" normalizeH="0" baseline="0" noProof="0">
                <a:ln>
                  <a:noFill/>
                </a:ln>
                <a:solidFill>
                  <a:srgbClr val="FFFFFF"/>
                </a:solidFill>
                <a:effectLst/>
                <a:uLnTx/>
                <a:uFillTx/>
                <a:latin typeface="Tahoma"/>
                <a:ea typeface="+mn-ea"/>
                <a:cs typeface="+mn-cs"/>
              </a:rPr>
              <a:t>Data on Kubernetes Growth</a:t>
            </a:r>
            <a:endParaRPr kumimoji="0" lang="en-US" sz="1388" b="1" i="0" u="none" strike="noStrike" kern="1200" cap="none" spc="0" normalizeH="0" baseline="0" noProof="0">
              <a:ln>
                <a:noFill/>
              </a:ln>
              <a:solidFill>
                <a:srgbClr val="FFFFFF"/>
              </a:solidFill>
              <a:effectLst/>
              <a:uLnTx/>
              <a:uFillTx/>
              <a:latin typeface="Tahoma"/>
              <a:ea typeface="Tahoma"/>
              <a:cs typeface="Tahoma"/>
            </a:endParaRPr>
          </a:p>
          <a:p>
            <a:pPr marL="0" marR="0" lvl="0" indent="0" algn="l" defTabSz="686013" rtl="0" eaLnBrk="1" fontAlgn="auto" latinLnBrk="0" hangingPunct="1">
              <a:lnSpc>
                <a:spcPct val="110000"/>
              </a:lnSpc>
              <a:spcBef>
                <a:spcPts val="0"/>
              </a:spcBef>
              <a:spcAft>
                <a:spcPts val="100"/>
              </a:spcAft>
              <a:buClr>
                <a:srgbClr val="8776EB"/>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FFFFFF"/>
                </a:solidFill>
                <a:effectLst/>
                <a:uLnTx/>
                <a:uFillTx/>
                <a:latin typeface="Tahoma"/>
                <a:ea typeface="+mn-ea"/>
                <a:cs typeface="+mn-cs"/>
              </a:rPr>
              <a:t>Databases</a:t>
            </a:r>
            <a:r>
              <a:rPr kumimoji="0" lang="en-US" sz="1200" b="0" i="0" u="none" strike="noStrike" kern="1200" cap="none" spc="0" normalizeH="0" baseline="0" noProof="0">
                <a:ln>
                  <a:noFill/>
                </a:ln>
                <a:solidFill>
                  <a:srgbClr val="FFFFFF"/>
                </a:solidFill>
                <a:effectLst/>
                <a:uLnTx/>
                <a:uFillTx/>
                <a:latin typeface="Tahoma"/>
                <a:ea typeface="Tahoma"/>
                <a:cs typeface="Tahoma"/>
              </a:rPr>
              <a:t> (SQL/NoSQL) lead the growth of stateful workloads on Kubernetes, database diversity and deployments continue to increase data protection requirements</a:t>
            </a:r>
            <a:endParaRPr kumimoji="0" lang="en-US" sz="1163" b="0" i="0" u="none" strike="noStrike" kern="1200" cap="none" spc="20" normalizeH="0" baseline="0" noProof="0">
              <a:ln>
                <a:noFill/>
              </a:ln>
              <a:solidFill>
                <a:srgbClr val="FFFFFF"/>
              </a:solidFill>
              <a:effectLst/>
              <a:uLnTx/>
              <a:uFillTx/>
              <a:latin typeface="Tahoma"/>
              <a:ea typeface="Tahoma"/>
              <a:cs typeface="Tahoma"/>
            </a:endParaRPr>
          </a:p>
        </p:txBody>
      </p:sp>
      <p:pic>
        <p:nvPicPr>
          <p:cNvPr id="1032" name="Picture 8" descr="milvus-logo">
            <a:extLst>
              <a:ext uri="{FF2B5EF4-FFF2-40B4-BE49-F238E27FC236}">
                <a16:creationId xmlns:a16="http://schemas.microsoft.com/office/drawing/2014/main" id="{B2864552-C20A-EFB7-5164-31D2BC7EC5E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86952" y="4308455"/>
            <a:ext cx="822960" cy="1854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sticsearch">
            <a:extLst>
              <a:ext uri="{FF2B5EF4-FFF2-40B4-BE49-F238E27FC236}">
                <a16:creationId xmlns:a16="http://schemas.microsoft.com/office/drawing/2014/main" id="{B28FEBFE-9859-E1E9-4AD5-F4D54643516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39030" y="4262455"/>
            <a:ext cx="891540" cy="243771"/>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Clipboard Checked outline">
            <a:extLst>
              <a:ext uri="{FF2B5EF4-FFF2-40B4-BE49-F238E27FC236}">
                <a16:creationId xmlns:a16="http://schemas.microsoft.com/office/drawing/2014/main" id="{BA7F1817-E1E2-7F7E-9E12-6A4F144F248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395651" y="3749788"/>
            <a:ext cx="685800" cy="685800"/>
          </a:xfrm>
          <a:prstGeom prst="rect">
            <a:avLst/>
          </a:prstGeom>
        </p:spPr>
      </p:pic>
    </p:spTree>
    <p:extLst>
      <p:ext uri="{BB962C8B-B14F-4D97-AF65-F5344CB8AC3E}">
        <p14:creationId xmlns:p14="http://schemas.microsoft.com/office/powerpoint/2010/main" val="31318665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35"/>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2" name="Content Placeholder 1">
            <a:extLst>
              <a:ext uri="{FF2B5EF4-FFF2-40B4-BE49-F238E27FC236}">
                <a16:creationId xmlns:a16="http://schemas.microsoft.com/office/drawing/2014/main" id="{D004F260-55BD-97F0-A76C-F05DB06B7EF2}"/>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9F4DBF6-7B1D-350F-108F-ABFF3544F586}"/>
              </a:ext>
            </a:extLst>
          </p:cNvPr>
          <p:cNvSpPr>
            <a:spLocks noGrp="1"/>
          </p:cNvSpPr>
          <p:nvPr>
            <p:ph type="body" sz="quarter" idx="11"/>
          </p:nvPr>
        </p:nvSpPr>
        <p:spPr/>
        <p:txBody>
          <a:bodyPr/>
          <a:lstStyle/>
          <a:p>
            <a:endParaRPr lang="en-US"/>
          </a:p>
        </p:txBody>
      </p:sp>
      <p:pic>
        <p:nvPicPr>
          <p:cNvPr id="755" name="Google Shape;755;p35"/>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756" name="Google Shape;756;p35"/>
          <p:cNvPicPr preferRelativeResize="0"/>
          <p:nvPr/>
        </p:nvPicPr>
        <p:blipFill rotWithShape="1">
          <a:blip r:embed="rId4">
            <a:alphaModFix/>
          </a:blip>
          <a:srcRect/>
          <a:stretch/>
        </p:blipFill>
        <p:spPr>
          <a:xfrm>
            <a:off x="5008701" y="3237082"/>
            <a:ext cx="915100" cy="915100"/>
          </a:xfrm>
          <a:prstGeom prst="rect">
            <a:avLst/>
          </a:prstGeom>
          <a:noFill/>
          <a:ln>
            <a:noFill/>
          </a:ln>
        </p:spPr>
      </p:pic>
      <p:pic>
        <p:nvPicPr>
          <p:cNvPr id="757" name="Google Shape;757;p35"/>
          <p:cNvPicPr preferRelativeResize="0"/>
          <p:nvPr/>
        </p:nvPicPr>
        <p:blipFill rotWithShape="1">
          <a:blip r:embed="rId5">
            <a:alphaModFix/>
          </a:blip>
          <a:srcRect/>
          <a:stretch/>
        </p:blipFill>
        <p:spPr>
          <a:xfrm>
            <a:off x="2599376" y="1448482"/>
            <a:ext cx="915100" cy="915100"/>
          </a:xfrm>
          <a:prstGeom prst="rect">
            <a:avLst/>
          </a:prstGeom>
          <a:noFill/>
          <a:ln>
            <a:noFill/>
          </a:ln>
        </p:spPr>
      </p:pic>
      <p:sp>
        <p:nvSpPr>
          <p:cNvPr id="758" name="Google Shape;758;p35"/>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59" name="Google Shape;759;p35"/>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60" name="Google Shape;760;p35"/>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pic>
        <p:nvPicPr>
          <p:cNvPr id="3" name="Picture 2">
            <a:extLst>
              <a:ext uri="{FF2B5EF4-FFF2-40B4-BE49-F238E27FC236}">
                <a16:creationId xmlns:a16="http://schemas.microsoft.com/office/drawing/2014/main" id="{6E6EB916-0C3E-4152-AFE4-19A279245173}"/>
              </a:ext>
            </a:extLst>
          </p:cNvPr>
          <p:cNvPicPr>
            <a:picLocks noChangeAspect="1"/>
          </p:cNvPicPr>
          <p:nvPr/>
        </p:nvPicPr>
        <p:blipFill>
          <a:blip r:embed="rId6"/>
          <a:stretch>
            <a:fillRect/>
          </a:stretch>
        </p:blipFill>
        <p:spPr>
          <a:xfrm>
            <a:off x="227178" y="1062341"/>
            <a:ext cx="1686744" cy="3365180"/>
          </a:xfrm>
          <a:prstGeom prst="roundRect">
            <a:avLst/>
          </a:prstGeom>
        </p:spPr>
      </p:pic>
      <p:cxnSp>
        <p:nvCxnSpPr>
          <p:cNvPr id="7" name="Straight Arrow Connector 6">
            <a:extLst>
              <a:ext uri="{FF2B5EF4-FFF2-40B4-BE49-F238E27FC236}">
                <a16:creationId xmlns:a16="http://schemas.microsoft.com/office/drawing/2014/main" id="{F68DDBCB-9FA1-46D2-8B0E-0DFD4DE22FE9}"/>
              </a:ext>
            </a:extLst>
          </p:cNvPr>
          <p:cNvCxnSpPr>
            <a:stCxn id="755" idx="1"/>
          </p:cNvCxnSpPr>
          <p:nvPr/>
        </p:nvCxnSpPr>
        <p:spPr>
          <a:xfrm flipH="1" flipV="1">
            <a:off x="1973425" y="3736231"/>
            <a:ext cx="62595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9" name="Picture 8" descr="Text&#10;&#10;Description automatically generated">
            <a:extLst>
              <a:ext uri="{FF2B5EF4-FFF2-40B4-BE49-F238E27FC236}">
                <a16:creationId xmlns:a16="http://schemas.microsoft.com/office/drawing/2014/main" id="{B2FB08E7-928F-4AE2-99B1-E668E54A85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4797" y="745331"/>
            <a:ext cx="3629883" cy="1601883"/>
          </a:xfrm>
          <a:prstGeom prst="roundRect">
            <a:avLst/>
          </a:prstGeom>
        </p:spPr>
      </p:pic>
      <p:cxnSp>
        <p:nvCxnSpPr>
          <p:cNvPr id="18" name="Straight Arrow Connector 17">
            <a:extLst>
              <a:ext uri="{FF2B5EF4-FFF2-40B4-BE49-F238E27FC236}">
                <a16:creationId xmlns:a16="http://schemas.microsoft.com/office/drawing/2014/main" id="{360201A5-AF47-45E0-B55E-5ADB230D0CA4}"/>
              </a:ext>
            </a:extLst>
          </p:cNvPr>
          <p:cNvCxnSpPr/>
          <p:nvPr/>
        </p:nvCxnSpPr>
        <p:spPr>
          <a:xfrm flipH="1" flipV="1">
            <a:off x="3573978" y="1906031"/>
            <a:ext cx="62595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6"/>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2" name="Content Placeholder 1">
            <a:extLst>
              <a:ext uri="{FF2B5EF4-FFF2-40B4-BE49-F238E27FC236}">
                <a16:creationId xmlns:a16="http://schemas.microsoft.com/office/drawing/2014/main" id="{A5BD2CCA-4E34-3079-751E-304220CE8BB1}"/>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F79F1E2-FE3D-EA65-94A0-0700E17AFC71}"/>
              </a:ext>
            </a:extLst>
          </p:cNvPr>
          <p:cNvSpPr>
            <a:spLocks noGrp="1"/>
          </p:cNvSpPr>
          <p:nvPr>
            <p:ph type="body" sz="quarter" idx="11"/>
          </p:nvPr>
        </p:nvSpPr>
        <p:spPr/>
        <p:txBody>
          <a:bodyPr/>
          <a:lstStyle/>
          <a:p>
            <a:endParaRPr lang="en-US"/>
          </a:p>
        </p:txBody>
      </p:sp>
      <p:pic>
        <p:nvPicPr>
          <p:cNvPr id="766" name="Google Shape;766;p36"/>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767" name="Google Shape;767;p36"/>
          <p:cNvPicPr preferRelativeResize="0"/>
          <p:nvPr/>
        </p:nvPicPr>
        <p:blipFill rotWithShape="1">
          <a:blip r:embed="rId4">
            <a:alphaModFix/>
          </a:blip>
          <a:srcRect/>
          <a:stretch/>
        </p:blipFill>
        <p:spPr>
          <a:xfrm>
            <a:off x="914925" y="2363579"/>
            <a:ext cx="915100" cy="915100"/>
          </a:xfrm>
          <a:prstGeom prst="rect">
            <a:avLst/>
          </a:prstGeom>
          <a:noFill/>
          <a:ln>
            <a:noFill/>
          </a:ln>
        </p:spPr>
      </p:pic>
      <p:pic>
        <p:nvPicPr>
          <p:cNvPr id="768" name="Google Shape;768;p36"/>
          <p:cNvPicPr preferRelativeResize="0"/>
          <p:nvPr/>
        </p:nvPicPr>
        <p:blipFill rotWithShape="1">
          <a:blip r:embed="rId5">
            <a:alphaModFix/>
          </a:blip>
          <a:srcRect/>
          <a:stretch/>
        </p:blipFill>
        <p:spPr>
          <a:xfrm>
            <a:off x="5008701" y="3237082"/>
            <a:ext cx="915100" cy="915100"/>
          </a:xfrm>
          <a:prstGeom prst="rect">
            <a:avLst/>
          </a:prstGeom>
          <a:noFill/>
          <a:ln>
            <a:noFill/>
          </a:ln>
        </p:spPr>
      </p:pic>
      <p:pic>
        <p:nvPicPr>
          <p:cNvPr id="769" name="Google Shape;769;p36"/>
          <p:cNvPicPr preferRelativeResize="0"/>
          <p:nvPr/>
        </p:nvPicPr>
        <p:blipFill rotWithShape="1">
          <a:blip r:embed="rId6">
            <a:alphaModFix/>
          </a:blip>
          <a:srcRect/>
          <a:stretch/>
        </p:blipFill>
        <p:spPr>
          <a:xfrm>
            <a:off x="2599376" y="1448482"/>
            <a:ext cx="915100" cy="915100"/>
          </a:xfrm>
          <a:prstGeom prst="rect">
            <a:avLst/>
          </a:prstGeom>
          <a:noFill/>
          <a:ln>
            <a:noFill/>
          </a:ln>
        </p:spPr>
      </p:pic>
      <p:sp>
        <p:nvSpPr>
          <p:cNvPr id="770" name="Google Shape;770;p36"/>
          <p:cNvSpPr txBox="1"/>
          <p:nvPr/>
        </p:nvSpPr>
        <p:spPr>
          <a:xfrm>
            <a:off x="887300" y="20958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ActionSet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71" name="Google Shape;771;p36"/>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72" name="Google Shape;772;p36"/>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73" name="Google Shape;773;p36"/>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pic>
        <p:nvPicPr>
          <p:cNvPr id="3" name="Picture 2" descr="Graphical user interface, text&#10;&#10;Description automatically generated">
            <a:extLst>
              <a:ext uri="{FF2B5EF4-FFF2-40B4-BE49-F238E27FC236}">
                <a16:creationId xmlns:a16="http://schemas.microsoft.com/office/drawing/2014/main" id="{3BF67F6A-0BF2-4D1D-A8A8-F8D13F4E89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0810" y="259297"/>
            <a:ext cx="3339034" cy="4340744"/>
          </a:xfrm>
          <a:prstGeom prst="rect">
            <a:avLst/>
          </a:prstGeom>
        </p:spPr>
      </p:pic>
      <p:cxnSp>
        <p:nvCxnSpPr>
          <p:cNvPr id="13" name="Straight Arrow Connector 12">
            <a:extLst>
              <a:ext uri="{FF2B5EF4-FFF2-40B4-BE49-F238E27FC236}">
                <a16:creationId xmlns:a16="http://schemas.microsoft.com/office/drawing/2014/main" id="{79C02544-4FE5-43B1-AC26-0D9EB725BC94}"/>
              </a:ext>
            </a:extLst>
          </p:cNvPr>
          <p:cNvCxnSpPr>
            <a:cxnSpLocks/>
          </p:cNvCxnSpPr>
          <p:nvPr/>
        </p:nvCxnSpPr>
        <p:spPr>
          <a:xfrm flipH="1" flipV="1">
            <a:off x="1913628" y="2574131"/>
            <a:ext cx="2261399" cy="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395F1F-8E9B-2ACA-D5A2-D35ACE36B3D2}"/>
              </a:ext>
            </a:extLst>
          </p:cNvPr>
          <p:cNvSpPr>
            <a:spLocks noGrp="1"/>
          </p:cNvSpPr>
          <p:nvPr>
            <p:ph idx="1"/>
          </p:nvPr>
        </p:nvSpPr>
        <p:spPr/>
        <p:txBody>
          <a:bodyPr/>
          <a:lstStyle/>
          <a:p>
            <a:endParaRPr lang="en-US"/>
          </a:p>
        </p:txBody>
      </p:sp>
      <p:sp>
        <p:nvSpPr>
          <p:cNvPr id="778" name="Google Shape;778;p37"/>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3" name="Text Placeholder 2">
            <a:extLst>
              <a:ext uri="{FF2B5EF4-FFF2-40B4-BE49-F238E27FC236}">
                <a16:creationId xmlns:a16="http://schemas.microsoft.com/office/drawing/2014/main" id="{E56B472E-F2F3-8AE6-2ED8-BDE576DB4B7F}"/>
              </a:ext>
            </a:extLst>
          </p:cNvPr>
          <p:cNvSpPr>
            <a:spLocks noGrp="1"/>
          </p:cNvSpPr>
          <p:nvPr>
            <p:ph type="body" sz="quarter" idx="10"/>
          </p:nvPr>
        </p:nvSpPr>
        <p:spPr/>
        <p:txBody>
          <a:bodyPr/>
          <a:lstStyle/>
          <a:p>
            <a:endParaRPr lang="en-US"/>
          </a:p>
        </p:txBody>
      </p:sp>
      <p:pic>
        <p:nvPicPr>
          <p:cNvPr id="779" name="Google Shape;779;p37"/>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780" name="Google Shape;780;p37"/>
          <p:cNvPicPr preferRelativeResize="0"/>
          <p:nvPr/>
        </p:nvPicPr>
        <p:blipFill rotWithShape="1">
          <a:blip r:embed="rId4">
            <a:alphaModFix/>
          </a:blip>
          <a:srcRect/>
          <a:stretch/>
        </p:blipFill>
        <p:spPr>
          <a:xfrm>
            <a:off x="914925" y="2363579"/>
            <a:ext cx="915100" cy="915100"/>
          </a:xfrm>
          <a:prstGeom prst="rect">
            <a:avLst/>
          </a:prstGeom>
          <a:noFill/>
          <a:ln>
            <a:noFill/>
          </a:ln>
        </p:spPr>
      </p:pic>
      <p:pic>
        <p:nvPicPr>
          <p:cNvPr id="781" name="Google Shape;781;p37"/>
          <p:cNvPicPr preferRelativeResize="0"/>
          <p:nvPr/>
        </p:nvPicPr>
        <p:blipFill rotWithShape="1">
          <a:blip r:embed="rId5">
            <a:alphaModFix/>
          </a:blip>
          <a:srcRect/>
          <a:stretch/>
        </p:blipFill>
        <p:spPr>
          <a:xfrm>
            <a:off x="5008701" y="3237082"/>
            <a:ext cx="915100" cy="915100"/>
          </a:xfrm>
          <a:prstGeom prst="rect">
            <a:avLst/>
          </a:prstGeom>
          <a:noFill/>
          <a:ln>
            <a:noFill/>
          </a:ln>
        </p:spPr>
      </p:pic>
      <p:pic>
        <p:nvPicPr>
          <p:cNvPr id="782" name="Google Shape;782;p37"/>
          <p:cNvPicPr preferRelativeResize="0"/>
          <p:nvPr/>
        </p:nvPicPr>
        <p:blipFill rotWithShape="1">
          <a:blip r:embed="rId6">
            <a:alphaModFix/>
          </a:blip>
          <a:srcRect/>
          <a:stretch/>
        </p:blipFill>
        <p:spPr>
          <a:xfrm>
            <a:off x="2599376" y="1448482"/>
            <a:ext cx="915100" cy="915100"/>
          </a:xfrm>
          <a:prstGeom prst="rect">
            <a:avLst/>
          </a:prstGeom>
          <a:noFill/>
          <a:ln>
            <a:noFill/>
          </a:ln>
        </p:spPr>
      </p:pic>
      <p:sp>
        <p:nvSpPr>
          <p:cNvPr id="783" name="Google Shape;783;p37"/>
          <p:cNvSpPr txBox="1"/>
          <p:nvPr/>
        </p:nvSpPr>
        <p:spPr>
          <a:xfrm>
            <a:off x="887300" y="20958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ActionSet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84" name="Google Shape;784;p37"/>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85" name="Google Shape;785;p37"/>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786" name="Google Shape;786;p37"/>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cxnSp>
        <p:nvCxnSpPr>
          <p:cNvPr id="787" name="Google Shape;787;p37"/>
          <p:cNvCxnSpPr>
            <a:stCxn id="780" idx="3"/>
            <a:endCxn id="782" idx="1"/>
          </p:cNvCxnSpPr>
          <p:nvPr/>
        </p:nvCxnSpPr>
        <p:spPr>
          <a:xfrm rot="10800000" flipH="1">
            <a:off x="1830025" y="1906054"/>
            <a:ext cx="769275" cy="915075"/>
          </a:xfrm>
          <a:prstGeom prst="curvedConnector3">
            <a:avLst>
              <a:gd name="adj1" fmla="val 50005"/>
            </a:avLst>
          </a:prstGeom>
          <a:noFill/>
          <a:ln w="9525" cap="flat" cmpd="sng">
            <a:solidFill>
              <a:schemeClr val="dk2"/>
            </a:solidFill>
            <a:prstDash val="solid"/>
            <a:round/>
            <a:headEnd type="none" w="sm" len="sm"/>
            <a:tailEnd type="stealth" w="med" len="med"/>
          </a:ln>
        </p:spPr>
      </p:cxnSp>
      <p:cxnSp>
        <p:nvCxnSpPr>
          <p:cNvPr id="788" name="Google Shape;788;p37"/>
          <p:cNvCxnSpPr>
            <a:stCxn id="782" idx="2"/>
            <a:endCxn id="785" idx="0"/>
          </p:cNvCxnSpPr>
          <p:nvPr/>
        </p:nvCxnSpPr>
        <p:spPr>
          <a:xfrm rot="-5400000" flipH="1">
            <a:off x="2802900" y="2617606"/>
            <a:ext cx="508500" cy="450"/>
          </a:xfrm>
          <a:prstGeom prst="curvedConnector3">
            <a:avLst>
              <a:gd name="adj1" fmla="val 53815"/>
            </a:avLst>
          </a:prstGeom>
          <a:noFill/>
          <a:ln w="9525" cap="flat" cmpd="sng">
            <a:solidFill>
              <a:schemeClr val="dk2"/>
            </a:solidFill>
            <a:prstDash val="solid"/>
            <a:round/>
            <a:headEnd type="none" w="sm" len="sm"/>
            <a:tailEnd type="stealth" w="med" len="med"/>
          </a:ln>
        </p:spPr>
      </p:cxn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F3FE86-50C1-21CA-EC49-868C65D042AF}"/>
              </a:ext>
            </a:extLst>
          </p:cNvPr>
          <p:cNvSpPr>
            <a:spLocks noGrp="1"/>
          </p:cNvSpPr>
          <p:nvPr>
            <p:ph idx="1"/>
          </p:nvPr>
        </p:nvSpPr>
        <p:spPr/>
        <p:txBody>
          <a:bodyPr/>
          <a:lstStyle/>
          <a:p>
            <a:endParaRPr lang="en-US"/>
          </a:p>
        </p:txBody>
      </p:sp>
      <p:sp>
        <p:nvSpPr>
          <p:cNvPr id="793" name="Google Shape;793;p38"/>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3" name="Text Placeholder 2">
            <a:extLst>
              <a:ext uri="{FF2B5EF4-FFF2-40B4-BE49-F238E27FC236}">
                <a16:creationId xmlns:a16="http://schemas.microsoft.com/office/drawing/2014/main" id="{FD3CDAFB-406A-043F-4EA4-2740074F054D}"/>
              </a:ext>
            </a:extLst>
          </p:cNvPr>
          <p:cNvSpPr>
            <a:spLocks noGrp="1"/>
          </p:cNvSpPr>
          <p:nvPr>
            <p:ph type="body" sz="quarter" idx="10"/>
          </p:nvPr>
        </p:nvSpPr>
        <p:spPr/>
        <p:txBody>
          <a:bodyPr/>
          <a:lstStyle/>
          <a:p>
            <a:endParaRPr lang="en-US"/>
          </a:p>
        </p:txBody>
      </p:sp>
      <p:pic>
        <p:nvPicPr>
          <p:cNvPr id="794" name="Google Shape;794;p38"/>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795" name="Google Shape;795;p38"/>
          <p:cNvPicPr preferRelativeResize="0"/>
          <p:nvPr/>
        </p:nvPicPr>
        <p:blipFill rotWithShape="1">
          <a:blip r:embed="rId4">
            <a:alphaModFix/>
          </a:blip>
          <a:srcRect/>
          <a:stretch/>
        </p:blipFill>
        <p:spPr>
          <a:xfrm>
            <a:off x="914925" y="2363579"/>
            <a:ext cx="915100" cy="915100"/>
          </a:xfrm>
          <a:prstGeom prst="rect">
            <a:avLst/>
          </a:prstGeom>
          <a:noFill/>
          <a:ln>
            <a:noFill/>
          </a:ln>
        </p:spPr>
      </p:pic>
      <p:pic>
        <p:nvPicPr>
          <p:cNvPr id="796" name="Google Shape;796;p38"/>
          <p:cNvPicPr preferRelativeResize="0"/>
          <p:nvPr/>
        </p:nvPicPr>
        <p:blipFill rotWithShape="1">
          <a:blip r:embed="rId5">
            <a:alphaModFix/>
          </a:blip>
          <a:srcRect/>
          <a:stretch/>
        </p:blipFill>
        <p:spPr>
          <a:xfrm>
            <a:off x="5008701" y="3237082"/>
            <a:ext cx="915100" cy="915100"/>
          </a:xfrm>
          <a:prstGeom prst="rect">
            <a:avLst/>
          </a:prstGeom>
          <a:noFill/>
          <a:ln>
            <a:noFill/>
          </a:ln>
        </p:spPr>
      </p:pic>
      <p:pic>
        <p:nvPicPr>
          <p:cNvPr id="797" name="Google Shape;797;p38"/>
          <p:cNvPicPr preferRelativeResize="0"/>
          <p:nvPr/>
        </p:nvPicPr>
        <p:blipFill rotWithShape="1">
          <a:blip r:embed="rId6">
            <a:alphaModFix/>
          </a:blip>
          <a:srcRect/>
          <a:stretch/>
        </p:blipFill>
        <p:spPr>
          <a:xfrm>
            <a:off x="5008664" y="1956970"/>
            <a:ext cx="915100" cy="915100"/>
          </a:xfrm>
          <a:prstGeom prst="rect">
            <a:avLst/>
          </a:prstGeom>
          <a:noFill/>
          <a:ln>
            <a:noFill/>
          </a:ln>
        </p:spPr>
      </p:pic>
      <p:pic>
        <p:nvPicPr>
          <p:cNvPr id="798" name="Google Shape;798;p38"/>
          <p:cNvPicPr preferRelativeResize="0"/>
          <p:nvPr/>
        </p:nvPicPr>
        <p:blipFill rotWithShape="1">
          <a:blip r:embed="rId7">
            <a:alphaModFix/>
          </a:blip>
          <a:srcRect/>
          <a:stretch/>
        </p:blipFill>
        <p:spPr>
          <a:xfrm>
            <a:off x="2599376" y="1448482"/>
            <a:ext cx="915100" cy="915100"/>
          </a:xfrm>
          <a:prstGeom prst="rect">
            <a:avLst/>
          </a:prstGeom>
          <a:noFill/>
          <a:ln>
            <a:noFill/>
          </a:ln>
        </p:spPr>
      </p:pic>
      <p:sp>
        <p:nvSpPr>
          <p:cNvPr id="799" name="Google Shape;799;p38"/>
          <p:cNvSpPr txBox="1"/>
          <p:nvPr/>
        </p:nvSpPr>
        <p:spPr>
          <a:xfrm>
            <a:off x="887300" y="20958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ActionSet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00" name="Google Shape;800;p38"/>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01" name="Google Shape;801;p38"/>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02" name="Google Shape;802;p38"/>
          <p:cNvSpPr txBox="1"/>
          <p:nvPr/>
        </p:nvSpPr>
        <p:spPr>
          <a:xfrm>
            <a:off x="4974075" y="1467194"/>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Kanister Function</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03" name="Google Shape;803;p38"/>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cxnSp>
        <p:nvCxnSpPr>
          <p:cNvPr id="804" name="Google Shape;804;p38"/>
          <p:cNvCxnSpPr>
            <a:stCxn id="798" idx="2"/>
            <a:endCxn id="801" idx="0"/>
          </p:cNvCxnSpPr>
          <p:nvPr/>
        </p:nvCxnSpPr>
        <p:spPr>
          <a:xfrm rot="-5400000" flipH="1">
            <a:off x="2802900" y="2617606"/>
            <a:ext cx="508500" cy="450"/>
          </a:xfrm>
          <a:prstGeom prst="curvedConnector3">
            <a:avLst>
              <a:gd name="adj1" fmla="val 53815"/>
            </a:avLst>
          </a:prstGeom>
          <a:noFill/>
          <a:ln w="9525" cap="flat" cmpd="sng">
            <a:solidFill>
              <a:schemeClr val="dk2"/>
            </a:solidFill>
            <a:prstDash val="solid"/>
            <a:round/>
            <a:headEnd type="none" w="sm" len="sm"/>
            <a:tailEnd type="stealth" w="med" len="med"/>
          </a:ln>
        </p:spPr>
      </p:cxnSp>
      <p:cxnSp>
        <p:nvCxnSpPr>
          <p:cNvPr id="805" name="Google Shape;805;p38"/>
          <p:cNvCxnSpPr>
            <a:stCxn id="798" idx="3"/>
            <a:endCxn id="796" idx="1"/>
          </p:cNvCxnSpPr>
          <p:nvPr/>
        </p:nvCxnSpPr>
        <p:spPr>
          <a:xfrm>
            <a:off x="3514475" y="1906031"/>
            <a:ext cx="1494225" cy="1788525"/>
          </a:xfrm>
          <a:prstGeom prst="curvedConnector3">
            <a:avLst>
              <a:gd name="adj1" fmla="val 50000"/>
            </a:avLst>
          </a:prstGeom>
          <a:noFill/>
          <a:ln w="9525" cap="flat" cmpd="sng">
            <a:solidFill>
              <a:schemeClr val="dk2"/>
            </a:solidFill>
            <a:prstDash val="solid"/>
            <a:round/>
            <a:headEnd type="none" w="sm" len="sm"/>
            <a:tailEnd type="stealth" w="med" len="med"/>
          </a:ln>
        </p:spPr>
      </p:cxn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C1185-2565-55DA-2DDF-37F19F760D6E}"/>
              </a:ext>
            </a:extLst>
          </p:cNvPr>
          <p:cNvSpPr>
            <a:spLocks noGrp="1"/>
          </p:cNvSpPr>
          <p:nvPr>
            <p:ph idx="1"/>
          </p:nvPr>
        </p:nvSpPr>
        <p:spPr/>
        <p:txBody>
          <a:bodyPr/>
          <a:lstStyle/>
          <a:p>
            <a:endParaRPr lang="en-US"/>
          </a:p>
        </p:txBody>
      </p:sp>
      <p:sp>
        <p:nvSpPr>
          <p:cNvPr id="810" name="Google Shape;810;p39"/>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3" name="Text Placeholder 2">
            <a:extLst>
              <a:ext uri="{FF2B5EF4-FFF2-40B4-BE49-F238E27FC236}">
                <a16:creationId xmlns:a16="http://schemas.microsoft.com/office/drawing/2014/main" id="{78204156-A003-331D-9989-64864FC673DC}"/>
              </a:ext>
            </a:extLst>
          </p:cNvPr>
          <p:cNvSpPr>
            <a:spLocks noGrp="1"/>
          </p:cNvSpPr>
          <p:nvPr>
            <p:ph type="body" sz="quarter" idx="10"/>
          </p:nvPr>
        </p:nvSpPr>
        <p:spPr/>
        <p:txBody>
          <a:bodyPr/>
          <a:lstStyle/>
          <a:p>
            <a:endParaRPr lang="en-US"/>
          </a:p>
        </p:txBody>
      </p:sp>
      <p:pic>
        <p:nvPicPr>
          <p:cNvPr id="811" name="Google Shape;811;p39"/>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812" name="Google Shape;812;p39"/>
          <p:cNvPicPr preferRelativeResize="0"/>
          <p:nvPr/>
        </p:nvPicPr>
        <p:blipFill rotWithShape="1">
          <a:blip r:embed="rId4">
            <a:alphaModFix/>
          </a:blip>
          <a:srcRect/>
          <a:stretch/>
        </p:blipFill>
        <p:spPr>
          <a:xfrm>
            <a:off x="914925" y="2363579"/>
            <a:ext cx="915100" cy="915100"/>
          </a:xfrm>
          <a:prstGeom prst="rect">
            <a:avLst/>
          </a:prstGeom>
          <a:noFill/>
          <a:ln>
            <a:noFill/>
          </a:ln>
        </p:spPr>
      </p:pic>
      <p:pic>
        <p:nvPicPr>
          <p:cNvPr id="813" name="Google Shape;813;p39"/>
          <p:cNvPicPr preferRelativeResize="0"/>
          <p:nvPr/>
        </p:nvPicPr>
        <p:blipFill rotWithShape="1">
          <a:blip r:embed="rId5">
            <a:alphaModFix/>
          </a:blip>
          <a:srcRect/>
          <a:stretch/>
        </p:blipFill>
        <p:spPr>
          <a:xfrm>
            <a:off x="5008701" y="3237082"/>
            <a:ext cx="915100" cy="915100"/>
          </a:xfrm>
          <a:prstGeom prst="rect">
            <a:avLst/>
          </a:prstGeom>
          <a:noFill/>
          <a:ln>
            <a:noFill/>
          </a:ln>
        </p:spPr>
      </p:pic>
      <p:pic>
        <p:nvPicPr>
          <p:cNvPr id="814" name="Google Shape;814;p39"/>
          <p:cNvPicPr preferRelativeResize="0"/>
          <p:nvPr/>
        </p:nvPicPr>
        <p:blipFill rotWithShape="1">
          <a:blip r:embed="rId6">
            <a:alphaModFix/>
          </a:blip>
          <a:srcRect/>
          <a:stretch/>
        </p:blipFill>
        <p:spPr>
          <a:xfrm>
            <a:off x="7347326" y="1448470"/>
            <a:ext cx="915100" cy="915100"/>
          </a:xfrm>
          <a:prstGeom prst="rect">
            <a:avLst/>
          </a:prstGeom>
          <a:noFill/>
          <a:ln>
            <a:noFill/>
          </a:ln>
        </p:spPr>
      </p:pic>
      <p:pic>
        <p:nvPicPr>
          <p:cNvPr id="815" name="Google Shape;815;p39"/>
          <p:cNvPicPr preferRelativeResize="0"/>
          <p:nvPr/>
        </p:nvPicPr>
        <p:blipFill rotWithShape="1">
          <a:blip r:embed="rId7">
            <a:alphaModFix/>
          </a:blip>
          <a:srcRect/>
          <a:stretch/>
        </p:blipFill>
        <p:spPr>
          <a:xfrm>
            <a:off x="5008664" y="1956970"/>
            <a:ext cx="915100" cy="915100"/>
          </a:xfrm>
          <a:prstGeom prst="rect">
            <a:avLst/>
          </a:prstGeom>
          <a:noFill/>
          <a:ln>
            <a:noFill/>
          </a:ln>
        </p:spPr>
      </p:pic>
      <p:pic>
        <p:nvPicPr>
          <p:cNvPr id="816" name="Google Shape;816;p39"/>
          <p:cNvPicPr preferRelativeResize="0"/>
          <p:nvPr/>
        </p:nvPicPr>
        <p:blipFill rotWithShape="1">
          <a:blip r:embed="rId8">
            <a:alphaModFix/>
          </a:blip>
          <a:srcRect/>
          <a:stretch/>
        </p:blipFill>
        <p:spPr>
          <a:xfrm>
            <a:off x="2599376" y="1448482"/>
            <a:ext cx="915100" cy="915100"/>
          </a:xfrm>
          <a:prstGeom prst="rect">
            <a:avLst/>
          </a:prstGeom>
          <a:noFill/>
          <a:ln>
            <a:noFill/>
          </a:ln>
        </p:spPr>
      </p:pic>
      <p:sp>
        <p:nvSpPr>
          <p:cNvPr id="817" name="Google Shape;817;p39"/>
          <p:cNvSpPr txBox="1"/>
          <p:nvPr/>
        </p:nvSpPr>
        <p:spPr>
          <a:xfrm>
            <a:off x="887300" y="20958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ActionSet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18" name="Google Shape;818;p39"/>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19" name="Google Shape;819;p39"/>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20" name="Google Shape;820;p39"/>
          <p:cNvSpPr txBox="1"/>
          <p:nvPr/>
        </p:nvSpPr>
        <p:spPr>
          <a:xfrm>
            <a:off x="4974075" y="1467194"/>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Kanister Function</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21" name="Google Shape;821;p39"/>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22" name="Google Shape;822;p39"/>
          <p:cNvSpPr txBox="1"/>
          <p:nvPr/>
        </p:nvSpPr>
        <p:spPr>
          <a:xfrm>
            <a:off x="7065825" y="1016894"/>
            <a:ext cx="14781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Object Storage/</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Cloud Snapshot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cxnSp>
        <p:nvCxnSpPr>
          <p:cNvPr id="823" name="Google Shape;823;p39"/>
          <p:cNvCxnSpPr>
            <a:stCxn id="816" idx="3"/>
            <a:endCxn id="813" idx="1"/>
          </p:cNvCxnSpPr>
          <p:nvPr/>
        </p:nvCxnSpPr>
        <p:spPr>
          <a:xfrm>
            <a:off x="3514475" y="1906031"/>
            <a:ext cx="1494225" cy="1788525"/>
          </a:xfrm>
          <a:prstGeom prst="curvedConnector3">
            <a:avLst>
              <a:gd name="adj1" fmla="val 50000"/>
            </a:avLst>
          </a:prstGeom>
          <a:noFill/>
          <a:ln w="9525" cap="flat" cmpd="sng">
            <a:solidFill>
              <a:schemeClr val="dk2"/>
            </a:solidFill>
            <a:prstDash val="solid"/>
            <a:round/>
            <a:headEnd type="none" w="sm" len="sm"/>
            <a:tailEnd type="stealth" w="med" len="med"/>
          </a:ln>
        </p:spPr>
      </p:cxnSp>
      <p:cxnSp>
        <p:nvCxnSpPr>
          <p:cNvPr id="824" name="Google Shape;824;p39"/>
          <p:cNvCxnSpPr>
            <a:stCxn id="813" idx="3"/>
            <a:endCxn id="814" idx="1"/>
          </p:cNvCxnSpPr>
          <p:nvPr/>
        </p:nvCxnSpPr>
        <p:spPr>
          <a:xfrm rot="10800000" flipH="1">
            <a:off x="5923800" y="1906106"/>
            <a:ext cx="1423575" cy="1788525"/>
          </a:xfrm>
          <a:prstGeom prst="curvedConnector3">
            <a:avLst>
              <a:gd name="adj1" fmla="val 49998"/>
            </a:avLst>
          </a:prstGeom>
          <a:noFill/>
          <a:ln w="9525" cap="flat" cmpd="sng">
            <a:solidFill>
              <a:schemeClr val="dk2"/>
            </a:solidFill>
            <a:prstDash val="solid"/>
            <a:round/>
            <a:headEnd type="none" w="sm" len="sm"/>
            <a:tailEnd type="stealth" w="med" len="med"/>
          </a:ln>
        </p:spPr>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6D4B50-60F8-7A2A-D33A-540FAFC4D8E5}"/>
              </a:ext>
            </a:extLst>
          </p:cNvPr>
          <p:cNvSpPr>
            <a:spLocks noGrp="1"/>
          </p:cNvSpPr>
          <p:nvPr>
            <p:ph type="body" sz="quarter" idx="10"/>
          </p:nvPr>
        </p:nvSpPr>
        <p:spPr/>
        <p:txBody>
          <a:bodyPr/>
          <a:lstStyle/>
          <a:p>
            <a:r>
              <a:rPr lang="en-US"/>
              <a:t>Agenda</a:t>
            </a:r>
          </a:p>
        </p:txBody>
      </p:sp>
      <p:sp>
        <p:nvSpPr>
          <p:cNvPr id="23" name="Text Placeholder 22">
            <a:extLst>
              <a:ext uri="{FF2B5EF4-FFF2-40B4-BE49-F238E27FC236}">
                <a16:creationId xmlns:a16="http://schemas.microsoft.com/office/drawing/2014/main" id="{6146869D-755E-FBB6-0DCC-0BD6987916EC}"/>
              </a:ext>
            </a:extLst>
          </p:cNvPr>
          <p:cNvSpPr>
            <a:spLocks noGrp="1"/>
          </p:cNvSpPr>
          <p:nvPr>
            <p:ph type="body" sz="quarter" idx="24"/>
          </p:nvPr>
        </p:nvSpPr>
        <p:spPr>
          <a:xfrm>
            <a:off x="3723667" y="1662890"/>
            <a:ext cx="3529448" cy="220346"/>
          </a:xfrm>
        </p:spPr>
        <p:txBody>
          <a:bodyPr lIns="91440" tIns="45720" rIns="91440" bIns="45720" anchor="ctr">
            <a:noAutofit/>
          </a:bodyPr>
          <a:lstStyle/>
          <a:p>
            <a:r>
              <a:rPr lang="en-US" sz="1400"/>
              <a:t>Introductions: Michael and Mark</a:t>
            </a:r>
          </a:p>
        </p:txBody>
      </p:sp>
      <p:sp>
        <p:nvSpPr>
          <p:cNvPr id="24" name="Text Placeholder 23">
            <a:extLst>
              <a:ext uri="{FF2B5EF4-FFF2-40B4-BE49-F238E27FC236}">
                <a16:creationId xmlns:a16="http://schemas.microsoft.com/office/drawing/2014/main" id="{F75B95B3-BB14-339E-F216-CF715EEC1A43}"/>
              </a:ext>
            </a:extLst>
          </p:cNvPr>
          <p:cNvSpPr>
            <a:spLocks noGrp="1"/>
          </p:cNvSpPr>
          <p:nvPr>
            <p:ph type="body" sz="quarter" idx="25"/>
          </p:nvPr>
        </p:nvSpPr>
        <p:spPr>
          <a:xfrm>
            <a:off x="3723667" y="2083900"/>
            <a:ext cx="3529448" cy="220346"/>
          </a:xfrm>
        </p:spPr>
        <p:txBody>
          <a:bodyPr lIns="91440" tIns="45720" rIns="91440" bIns="45720" anchor="ctr">
            <a:noAutofit/>
          </a:bodyPr>
          <a:lstStyle/>
          <a:p>
            <a:r>
              <a:rPr lang="en-US" sz="1400" dirty="0"/>
              <a:t>Data Protection on Kubernetes: Overview</a:t>
            </a:r>
            <a:br>
              <a:rPr lang="en-US" sz="1400" dirty="0"/>
            </a:br>
            <a:r>
              <a:rPr lang="en-US" sz="1400" err="1">
                <a:ea typeface="Tahoma"/>
                <a:cs typeface="Tahoma"/>
              </a:rPr>
              <a:t>Kanister</a:t>
            </a:r>
            <a:r>
              <a:rPr lang="en-US" sz="1400" dirty="0">
                <a:ea typeface="Tahoma"/>
                <a:cs typeface="Tahoma"/>
              </a:rPr>
              <a:t> project overview and updates</a:t>
            </a:r>
          </a:p>
        </p:txBody>
      </p:sp>
      <p:sp>
        <p:nvSpPr>
          <p:cNvPr id="25" name="Text Placeholder 24">
            <a:extLst>
              <a:ext uri="{FF2B5EF4-FFF2-40B4-BE49-F238E27FC236}">
                <a16:creationId xmlns:a16="http://schemas.microsoft.com/office/drawing/2014/main" id="{55F2030D-D82A-6A3B-054F-72EF07168EF8}"/>
              </a:ext>
            </a:extLst>
          </p:cNvPr>
          <p:cNvSpPr>
            <a:spLocks noGrp="1"/>
          </p:cNvSpPr>
          <p:nvPr>
            <p:ph type="body" sz="quarter" idx="26"/>
          </p:nvPr>
        </p:nvSpPr>
        <p:spPr>
          <a:xfrm>
            <a:off x="3723667" y="2784805"/>
            <a:ext cx="3529448" cy="215644"/>
          </a:xfrm>
        </p:spPr>
        <p:txBody>
          <a:bodyPr lIns="91440" tIns="45720" rIns="91440" bIns="45720" anchor="ctr">
            <a:noAutofit/>
          </a:bodyPr>
          <a:lstStyle/>
          <a:p>
            <a:r>
              <a:rPr lang="en-US" sz="1400" dirty="0"/>
              <a:t>Discussion and Demonstration of </a:t>
            </a:r>
            <a:r>
              <a:rPr lang="en-US" sz="1400" dirty="0" err="1"/>
              <a:t>Kanister.io</a:t>
            </a:r>
            <a:r>
              <a:rPr lang="en-US" sz="1400" dirty="0"/>
              <a:t> Blueprints and Visualizer</a:t>
            </a:r>
          </a:p>
          <a:p>
            <a:endParaRPr lang="en-US" sz="1400" dirty="0"/>
          </a:p>
        </p:txBody>
      </p:sp>
      <p:sp>
        <p:nvSpPr>
          <p:cNvPr id="26" name="Text Placeholder 25">
            <a:extLst>
              <a:ext uri="{FF2B5EF4-FFF2-40B4-BE49-F238E27FC236}">
                <a16:creationId xmlns:a16="http://schemas.microsoft.com/office/drawing/2014/main" id="{C2084293-1671-D8FE-8E2A-5268654282E4}"/>
              </a:ext>
            </a:extLst>
          </p:cNvPr>
          <p:cNvSpPr>
            <a:spLocks noGrp="1"/>
          </p:cNvSpPr>
          <p:nvPr>
            <p:ph type="body" sz="quarter" idx="27"/>
          </p:nvPr>
        </p:nvSpPr>
        <p:spPr>
          <a:xfrm>
            <a:off x="3723667" y="3197807"/>
            <a:ext cx="3529448" cy="223310"/>
          </a:xfrm>
        </p:spPr>
        <p:txBody>
          <a:bodyPr lIns="91440" tIns="45720" rIns="91440" bIns="45720" anchor="ctr">
            <a:noAutofit/>
          </a:bodyPr>
          <a:lstStyle/>
          <a:p>
            <a:r>
              <a:rPr lang="en-US" sz="1400"/>
              <a:t>Conclusions and Resources</a:t>
            </a:r>
          </a:p>
        </p:txBody>
      </p:sp>
      <p:sp>
        <p:nvSpPr>
          <p:cNvPr id="27" name="Text Placeholder 26">
            <a:extLst>
              <a:ext uri="{FF2B5EF4-FFF2-40B4-BE49-F238E27FC236}">
                <a16:creationId xmlns:a16="http://schemas.microsoft.com/office/drawing/2014/main" id="{30309441-9B09-E49D-83A8-F6D36A4BBDA0}"/>
              </a:ext>
            </a:extLst>
          </p:cNvPr>
          <p:cNvSpPr>
            <a:spLocks noGrp="1"/>
          </p:cNvSpPr>
          <p:nvPr>
            <p:ph type="body" sz="quarter" idx="28"/>
          </p:nvPr>
        </p:nvSpPr>
        <p:spPr>
          <a:xfrm>
            <a:off x="3723667" y="3619235"/>
            <a:ext cx="3529448" cy="220346"/>
          </a:xfrm>
        </p:spPr>
        <p:txBody>
          <a:bodyPr/>
          <a:lstStyle/>
          <a:p>
            <a:r>
              <a:rPr lang="en-US" sz="1400" dirty="0"/>
              <a:t>Questions and Answers + Thank You!</a:t>
            </a:r>
          </a:p>
        </p:txBody>
      </p:sp>
    </p:spTree>
    <p:extLst>
      <p:ext uri="{BB962C8B-B14F-4D97-AF65-F5344CB8AC3E}">
        <p14:creationId xmlns:p14="http://schemas.microsoft.com/office/powerpoint/2010/main" val="20512772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71C4A-1124-F220-DAD0-A0BDF630FA4E}"/>
              </a:ext>
            </a:extLst>
          </p:cNvPr>
          <p:cNvSpPr>
            <a:spLocks noGrp="1"/>
          </p:cNvSpPr>
          <p:nvPr>
            <p:ph idx="1"/>
          </p:nvPr>
        </p:nvSpPr>
        <p:spPr/>
        <p:txBody>
          <a:bodyPr/>
          <a:lstStyle/>
          <a:p>
            <a:endParaRPr lang="en-US"/>
          </a:p>
        </p:txBody>
      </p:sp>
      <p:sp>
        <p:nvSpPr>
          <p:cNvPr id="829" name="Google Shape;829;p40"/>
          <p:cNvSpPr txBox="1">
            <a:spLocks noGrp="1"/>
          </p:cNvSpPr>
          <p:nvPr>
            <p:ph type="title"/>
          </p:nvPr>
        </p:nvSpPr>
        <p:spPr>
          <a:prstGeom prst="rect">
            <a:avLst/>
          </a:prstGeom>
          <a:noFill/>
          <a:ln>
            <a:noFill/>
          </a:ln>
        </p:spPr>
        <p:txBody>
          <a:bodyPr spcFirstLastPara="1" wrap="square" lIns="91425" tIns="91425" rIns="91425" bIns="91425" anchor="ctr" anchorCtr="0">
            <a:normAutofit fontScale="90000"/>
          </a:bodyPr>
          <a:lstStyle/>
          <a:p>
            <a:pPr>
              <a:buSzPts val="2900"/>
            </a:pPr>
            <a:r>
              <a:rPr lang="en-GB"/>
              <a:t>Execution Walkthrough</a:t>
            </a:r>
            <a:endParaRPr/>
          </a:p>
        </p:txBody>
      </p:sp>
      <p:sp>
        <p:nvSpPr>
          <p:cNvPr id="3" name="Text Placeholder 2">
            <a:extLst>
              <a:ext uri="{FF2B5EF4-FFF2-40B4-BE49-F238E27FC236}">
                <a16:creationId xmlns:a16="http://schemas.microsoft.com/office/drawing/2014/main" id="{83EAD3C3-0CBF-796A-6E01-BFA4FBBEB88A}"/>
              </a:ext>
            </a:extLst>
          </p:cNvPr>
          <p:cNvSpPr>
            <a:spLocks noGrp="1"/>
          </p:cNvSpPr>
          <p:nvPr>
            <p:ph type="body" sz="quarter" idx="10"/>
          </p:nvPr>
        </p:nvSpPr>
        <p:spPr/>
        <p:txBody>
          <a:bodyPr/>
          <a:lstStyle/>
          <a:p>
            <a:endParaRPr lang="en-US"/>
          </a:p>
        </p:txBody>
      </p:sp>
      <p:pic>
        <p:nvPicPr>
          <p:cNvPr id="830" name="Google Shape;830;p40"/>
          <p:cNvPicPr preferRelativeResize="0"/>
          <p:nvPr/>
        </p:nvPicPr>
        <p:blipFill rotWithShape="1">
          <a:blip r:embed="rId3">
            <a:alphaModFix/>
          </a:blip>
          <a:srcRect/>
          <a:stretch/>
        </p:blipFill>
        <p:spPr>
          <a:xfrm>
            <a:off x="2599376" y="3278681"/>
            <a:ext cx="915100" cy="915100"/>
          </a:xfrm>
          <a:prstGeom prst="rect">
            <a:avLst/>
          </a:prstGeom>
          <a:noFill/>
          <a:ln>
            <a:noFill/>
          </a:ln>
        </p:spPr>
      </p:pic>
      <p:pic>
        <p:nvPicPr>
          <p:cNvPr id="831" name="Google Shape;831;p40"/>
          <p:cNvPicPr preferRelativeResize="0"/>
          <p:nvPr/>
        </p:nvPicPr>
        <p:blipFill rotWithShape="1">
          <a:blip r:embed="rId4">
            <a:alphaModFix/>
          </a:blip>
          <a:srcRect/>
          <a:stretch/>
        </p:blipFill>
        <p:spPr>
          <a:xfrm>
            <a:off x="914925" y="2363579"/>
            <a:ext cx="915100" cy="915100"/>
          </a:xfrm>
          <a:prstGeom prst="rect">
            <a:avLst/>
          </a:prstGeom>
          <a:noFill/>
          <a:ln>
            <a:noFill/>
          </a:ln>
        </p:spPr>
      </p:pic>
      <p:pic>
        <p:nvPicPr>
          <p:cNvPr id="832" name="Google Shape;832;p40"/>
          <p:cNvPicPr preferRelativeResize="0"/>
          <p:nvPr/>
        </p:nvPicPr>
        <p:blipFill rotWithShape="1">
          <a:blip r:embed="rId5">
            <a:alphaModFix/>
          </a:blip>
          <a:srcRect/>
          <a:stretch/>
        </p:blipFill>
        <p:spPr>
          <a:xfrm>
            <a:off x="5008701" y="3237082"/>
            <a:ext cx="915100" cy="915100"/>
          </a:xfrm>
          <a:prstGeom prst="rect">
            <a:avLst/>
          </a:prstGeom>
          <a:noFill/>
          <a:ln>
            <a:noFill/>
          </a:ln>
        </p:spPr>
      </p:pic>
      <p:pic>
        <p:nvPicPr>
          <p:cNvPr id="833" name="Google Shape;833;p40"/>
          <p:cNvPicPr preferRelativeResize="0"/>
          <p:nvPr/>
        </p:nvPicPr>
        <p:blipFill rotWithShape="1">
          <a:blip r:embed="rId6">
            <a:alphaModFix/>
          </a:blip>
          <a:srcRect/>
          <a:stretch/>
        </p:blipFill>
        <p:spPr>
          <a:xfrm>
            <a:off x="7347326" y="1448470"/>
            <a:ext cx="915100" cy="915100"/>
          </a:xfrm>
          <a:prstGeom prst="rect">
            <a:avLst/>
          </a:prstGeom>
          <a:noFill/>
          <a:ln>
            <a:noFill/>
          </a:ln>
        </p:spPr>
      </p:pic>
      <p:pic>
        <p:nvPicPr>
          <p:cNvPr id="834" name="Google Shape;834;p40"/>
          <p:cNvPicPr preferRelativeResize="0"/>
          <p:nvPr/>
        </p:nvPicPr>
        <p:blipFill rotWithShape="1">
          <a:blip r:embed="rId7">
            <a:alphaModFix/>
          </a:blip>
          <a:srcRect/>
          <a:stretch/>
        </p:blipFill>
        <p:spPr>
          <a:xfrm>
            <a:off x="2599376" y="1448482"/>
            <a:ext cx="915100" cy="915100"/>
          </a:xfrm>
          <a:prstGeom prst="rect">
            <a:avLst/>
          </a:prstGeom>
          <a:noFill/>
          <a:ln>
            <a:noFill/>
          </a:ln>
        </p:spPr>
      </p:pic>
      <p:sp>
        <p:nvSpPr>
          <p:cNvPr id="835" name="Google Shape;835;p40"/>
          <p:cNvSpPr txBox="1"/>
          <p:nvPr/>
        </p:nvSpPr>
        <p:spPr>
          <a:xfrm>
            <a:off x="887300" y="20958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ActionSet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36" name="Google Shape;836;p40"/>
          <p:cNvSpPr txBox="1"/>
          <p:nvPr/>
        </p:nvSpPr>
        <p:spPr>
          <a:xfrm>
            <a:off x="2530175" y="11391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Controller</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37" name="Google Shape;837;p40"/>
          <p:cNvSpPr txBox="1"/>
          <p:nvPr/>
        </p:nvSpPr>
        <p:spPr>
          <a:xfrm>
            <a:off x="2564775" y="2872006"/>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Blueprint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38" name="Google Shape;838;p40"/>
          <p:cNvSpPr txBox="1"/>
          <p:nvPr/>
        </p:nvSpPr>
        <p:spPr>
          <a:xfrm>
            <a:off x="4974100" y="2744931"/>
            <a:ext cx="9843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Database Workload</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sp>
        <p:nvSpPr>
          <p:cNvPr id="839" name="Google Shape;839;p40"/>
          <p:cNvSpPr txBox="1"/>
          <p:nvPr/>
        </p:nvSpPr>
        <p:spPr>
          <a:xfrm>
            <a:off x="7065825" y="1016894"/>
            <a:ext cx="1478100" cy="221700"/>
          </a:xfrm>
          <a:prstGeom prst="rect">
            <a:avLst/>
          </a:prstGeom>
          <a:noFill/>
          <a:ln>
            <a:noFill/>
          </a:ln>
        </p:spPr>
        <p:txBody>
          <a:bodyPr spcFirstLastPara="1" wrap="square" lIns="91425" tIns="91425" rIns="91425" bIns="91425" anchor="t"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Object Storage/</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a:ln>
                  <a:noFill/>
                </a:ln>
                <a:solidFill>
                  <a:srgbClr val="3F3F3F"/>
                </a:solidFill>
                <a:effectLst/>
                <a:uLnTx/>
                <a:uFillTx/>
                <a:latin typeface="Roboto"/>
                <a:ea typeface="Roboto"/>
                <a:cs typeface="Roboto"/>
                <a:sym typeface="Roboto"/>
              </a:rPr>
              <a:t>Cloud Snapshot</a:t>
            </a:r>
            <a:endParaRPr kumimoji="0" sz="1400" b="0" i="0" u="none" strike="noStrike" kern="0" cap="none" spc="0" normalizeH="0" baseline="0" noProof="0">
              <a:ln>
                <a:noFill/>
              </a:ln>
              <a:solidFill>
                <a:srgbClr val="3F3F3F"/>
              </a:solidFill>
              <a:effectLst/>
              <a:uLnTx/>
              <a:uFillTx/>
              <a:latin typeface="Roboto"/>
              <a:ea typeface="Roboto"/>
              <a:cs typeface="Roboto"/>
              <a:sym typeface="Roboto"/>
            </a:endParaRPr>
          </a:p>
        </p:txBody>
      </p:sp>
      <p:cxnSp>
        <p:nvCxnSpPr>
          <p:cNvPr id="840" name="Google Shape;840;p40"/>
          <p:cNvCxnSpPr>
            <a:stCxn id="831" idx="3"/>
            <a:endCxn id="834" idx="1"/>
          </p:cNvCxnSpPr>
          <p:nvPr/>
        </p:nvCxnSpPr>
        <p:spPr>
          <a:xfrm rot="10800000" flipH="1">
            <a:off x="1830025" y="1906054"/>
            <a:ext cx="769275" cy="915075"/>
          </a:xfrm>
          <a:prstGeom prst="curvedConnector3">
            <a:avLst>
              <a:gd name="adj1" fmla="val 50005"/>
            </a:avLst>
          </a:prstGeom>
          <a:noFill/>
          <a:ln w="9525" cap="flat" cmpd="sng">
            <a:solidFill>
              <a:schemeClr val="dk2"/>
            </a:solidFill>
            <a:prstDash val="solid"/>
            <a:round/>
            <a:headEnd type="stealth" w="med" len="med"/>
            <a:tailEnd type="none" w="sm" len="sm"/>
          </a:ln>
        </p:spPr>
      </p:cxn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77B076B-88D0-4A37-946E-F03BB0BA20FF}"/>
              </a:ext>
            </a:extLst>
          </p:cNvPr>
          <p:cNvSpPr>
            <a:spLocks noGrp="1"/>
          </p:cNvSpPr>
          <p:nvPr>
            <p:ph type="body" sz="quarter" idx="11"/>
          </p:nvPr>
        </p:nvSpPr>
        <p:spPr/>
        <p:txBody>
          <a:bodyPr/>
          <a:lstStyle/>
          <a:p>
            <a:r>
              <a:rPr lang="en-US"/>
              <a:t>Breaking down the blueprint</a:t>
            </a:r>
          </a:p>
        </p:txBody>
      </p:sp>
    </p:spTree>
    <p:extLst>
      <p:ext uri="{BB962C8B-B14F-4D97-AF65-F5344CB8AC3E}">
        <p14:creationId xmlns:p14="http://schemas.microsoft.com/office/powerpoint/2010/main" val="5083796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5616-149E-804A-8D52-4FD1233CEC7E}"/>
              </a:ext>
            </a:extLst>
          </p:cNvPr>
          <p:cNvSpPr>
            <a:spLocks noGrp="1"/>
          </p:cNvSpPr>
          <p:nvPr>
            <p:ph type="title"/>
          </p:nvPr>
        </p:nvSpPr>
        <p:spPr/>
        <p:txBody>
          <a:bodyPr/>
          <a:lstStyle/>
          <a:p>
            <a:r>
              <a:rPr lang="en-US" sz="2196"/>
              <a:t>Kasten K10 Consistency Spectrum</a:t>
            </a:r>
            <a:br>
              <a:rPr lang="en-US" sz="2196"/>
            </a:br>
            <a:r>
              <a:rPr lang="en-US" sz="1799" b="0">
                <a:solidFill>
                  <a:schemeClr val="tx2">
                    <a:lumMod val="60000"/>
                    <a:lumOff val="40000"/>
                  </a:schemeClr>
                </a:solidFill>
                <a:latin typeface="+mn-lt"/>
                <a:cs typeface="+mn-cs"/>
              </a:rPr>
              <a:t>for Data Services</a:t>
            </a:r>
          </a:p>
        </p:txBody>
      </p:sp>
      <p:pic>
        <p:nvPicPr>
          <p:cNvPr id="34" name="Picture 33">
            <a:extLst>
              <a:ext uri="{FF2B5EF4-FFF2-40B4-BE49-F238E27FC236}">
                <a16:creationId xmlns:a16="http://schemas.microsoft.com/office/drawing/2014/main" id="{C80C8624-15B2-D348-AD54-1DA3D2F2343D}"/>
              </a:ext>
            </a:extLst>
          </p:cNvPr>
          <p:cNvPicPr>
            <a:picLocks noChangeAspect="1"/>
          </p:cNvPicPr>
          <p:nvPr/>
        </p:nvPicPr>
        <p:blipFill>
          <a:blip r:embed="rId3"/>
          <a:stretch>
            <a:fillRect/>
          </a:stretch>
        </p:blipFill>
        <p:spPr>
          <a:xfrm>
            <a:off x="361672" y="1386410"/>
            <a:ext cx="7953593" cy="3334472"/>
          </a:xfrm>
          <a:prstGeom prst="rect">
            <a:avLst/>
          </a:prstGeom>
        </p:spPr>
      </p:pic>
      <p:sp>
        <p:nvSpPr>
          <p:cNvPr id="3" name="TextBox 2">
            <a:extLst>
              <a:ext uri="{FF2B5EF4-FFF2-40B4-BE49-F238E27FC236}">
                <a16:creationId xmlns:a16="http://schemas.microsoft.com/office/drawing/2014/main" id="{3FD736A0-6A8C-0445-A7DE-E9AA4EFEFC42}"/>
              </a:ext>
            </a:extLst>
          </p:cNvPr>
          <p:cNvSpPr txBox="1"/>
          <p:nvPr/>
        </p:nvSpPr>
        <p:spPr>
          <a:xfrm>
            <a:off x="303612" y="2901920"/>
            <a:ext cx="1827770" cy="357478"/>
          </a:xfrm>
          <a:prstGeom prst="rect">
            <a:avLst/>
          </a:prstGeom>
          <a:solidFill>
            <a:schemeClr val="bg1"/>
          </a:solidFill>
        </p:spPr>
        <p:txBody>
          <a:bodyPr wrap="none" lIns="91355" tIns="0" rIns="91355" bIns="0" rtlCol="0" anchor="t" anchorCtr="0">
            <a:noAutofit/>
          </a:bodyPr>
          <a:lstStyle/>
          <a:p>
            <a:pPr marL="0" marR="0" lvl="0" indent="0" algn="ctr" defTabSz="685303" rtl="0" eaLnBrk="1" fontAlgn="auto" latinLnBrk="0" hangingPunct="1">
              <a:lnSpc>
                <a:spcPct val="90000"/>
              </a:lnSpc>
              <a:spcBef>
                <a:spcPts val="300"/>
              </a:spcBef>
              <a:spcAft>
                <a:spcPts val="300"/>
              </a:spcAft>
              <a:buClr>
                <a:srgbClr val="BCD500"/>
              </a:buClr>
              <a:buSzTx/>
              <a:buFontTx/>
              <a:buNone/>
              <a:tabLst/>
              <a:defRPr/>
            </a:pPr>
            <a:r>
              <a:rPr kumimoji="0" lang="en-US" sz="1598" b="0" i="0" u="none" strike="noStrike" kern="1200" cap="none" spc="0" normalizeH="0" baseline="0" noProof="0">
                <a:ln>
                  <a:noFill/>
                </a:ln>
                <a:solidFill>
                  <a:srgbClr val="302E47"/>
                </a:solidFill>
                <a:effectLst/>
                <a:uLnTx/>
                <a:uFillTx/>
                <a:latin typeface="Tahoma"/>
                <a:ea typeface="+mn-ea"/>
                <a:cs typeface="+mn-cs"/>
              </a:rPr>
              <a:t>Crash Consistent</a:t>
            </a:r>
          </a:p>
        </p:txBody>
      </p:sp>
      <p:sp>
        <p:nvSpPr>
          <p:cNvPr id="6" name="TextBox 5">
            <a:extLst>
              <a:ext uri="{FF2B5EF4-FFF2-40B4-BE49-F238E27FC236}">
                <a16:creationId xmlns:a16="http://schemas.microsoft.com/office/drawing/2014/main" id="{EECEFF30-780D-2546-87B3-62E2FD57D524}"/>
              </a:ext>
            </a:extLst>
          </p:cNvPr>
          <p:cNvSpPr txBox="1"/>
          <p:nvPr/>
        </p:nvSpPr>
        <p:spPr>
          <a:xfrm>
            <a:off x="2329981" y="2901923"/>
            <a:ext cx="1827770" cy="357478"/>
          </a:xfrm>
          <a:prstGeom prst="rect">
            <a:avLst/>
          </a:prstGeom>
          <a:solidFill>
            <a:schemeClr val="bg1"/>
          </a:solidFill>
        </p:spPr>
        <p:txBody>
          <a:bodyPr wrap="none" lIns="91355" tIns="0" rIns="91355" bIns="0" rtlCol="0" anchor="t" anchorCtr="0">
            <a:noAutofit/>
          </a:bodyPr>
          <a:lstStyle/>
          <a:p>
            <a:pPr marL="0" marR="0" lvl="0" indent="0" algn="ctr" defTabSz="685303" rtl="0" eaLnBrk="1" fontAlgn="auto" latinLnBrk="0" hangingPunct="1">
              <a:lnSpc>
                <a:spcPct val="90000"/>
              </a:lnSpc>
              <a:spcBef>
                <a:spcPts val="300"/>
              </a:spcBef>
              <a:spcAft>
                <a:spcPts val="300"/>
              </a:spcAft>
              <a:buClr>
                <a:srgbClr val="BCD500"/>
              </a:buClr>
              <a:buSzTx/>
              <a:buFontTx/>
              <a:buNone/>
              <a:tabLst/>
              <a:defRPr/>
            </a:pPr>
            <a:r>
              <a:rPr kumimoji="0" lang="en-US" sz="1598" b="0" i="0" u="none" strike="noStrike" kern="1200" cap="none" spc="0" normalizeH="0" baseline="0" noProof="0">
                <a:ln>
                  <a:noFill/>
                </a:ln>
                <a:solidFill>
                  <a:srgbClr val="302E47"/>
                </a:solidFill>
                <a:effectLst/>
                <a:uLnTx/>
                <a:uFillTx/>
                <a:latin typeface="Tahoma"/>
                <a:ea typeface="+mn-ea"/>
                <a:cs typeface="+mn-cs"/>
              </a:rPr>
              <a:t>“app” Consistent</a:t>
            </a:r>
          </a:p>
        </p:txBody>
      </p:sp>
      <p:sp>
        <p:nvSpPr>
          <p:cNvPr id="7" name="TextBox 6">
            <a:extLst>
              <a:ext uri="{FF2B5EF4-FFF2-40B4-BE49-F238E27FC236}">
                <a16:creationId xmlns:a16="http://schemas.microsoft.com/office/drawing/2014/main" id="{9A3DF133-F0BF-E141-B08C-2D2F78FDCD13}"/>
              </a:ext>
            </a:extLst>
          </p:cNvPr>
          <p:cNvSpPr txBox="1"/>
          <p:nvPr/>
        </p:nvSpPr>
        <p:spPr>
          <a:xfrm>
            <a:off x="4179129" y="2901921"/>
            <a:ext cx="1827770" cy="357478"/>
          </a:xfrm>
          <a:prstGeom prst="rect">
            <a:avLst/>
          </a:prstGeom>
          <a:solidFill>
            <a:schemeClr val="bg1"/>
          </a:solidFill>
        </p:spPr>
        <p:txBody>
          <a:bodyPr wrap="none" lIns="91355" tIns="0" rIns="91355" bIns="0" rtlCol="0" anchor="t" anchorCtr="0">
            <a:noAutofit/>
          </a:bodyPr>
          <a:lstStyle/>
          <a:p>
            <a:pPr marL="0" marR="0" lvl="0" indent="0" algn="ctr" defTabSz="685303" rtl="0" eaLnBrk="1" fontAlgn="auto" latinLnBrk="0" hangingPunct="1">
              <a:lnSpc>
                <a:spcPct val="90000"/>
              </a:lnSpc>
              <a:spcBef>
                <a:spcPts val="300"/>
              </a:spcBef>
              <a:spcAft>
                <a:spcPts val="300"/>
              </a:spcAft>
              <a:buClr>
                <a:srgbClr val="BCD500"/>
              </a:buClr>
              <a:buSzTx/>
              <a:buFontTx/>
              <a:buNone/>
              <a:tabLst/>
              <a:defRPr/>
            </a:pPr>
            <a:r>
              <a:rPr kumimoji="0" lang="en-US" sz="1598" b="0" i="0" u="none" strike="noStrike" kern="1200" cap="none" spc="0" normalizeH="0" baseline="0" noProof="0" err="1">
                <a:ln>
                  <a:noFill/>
                </a:ln>
                <a:solidFill>
                  <a:srgbClr val="302E47"/>
                </a:solidFill>
                <a:effectLst/>
                <a:uLnTx/>
                <a:uFillTx/>
                <a:latin typeface="Tahoma"/>
                <a:ea typeface="+mn-ea"/>
                <a:cs typeface="+mn-cs"/>
              </a:rPr>
              <a:t>db</a:t>
            </a:r>
            <a:r>
              <a:rPr kumimoji="0" lang="en-US" sz="1598" b="0" i="0" u="none" strike="noStrike" kern="1200" cap="none" spc="0" normalizeH="0" baseline="0" noProof="0">
                <a:ln>
                  <a:noFill/>
                </a:ln>
                <a:solidFill>
                  <a:srgbClr val="302E47"/>
                </a:solidFill>
                <a:effectLst/>
                <a:uLnTx/>
                <a:uFillTx/>
                <a:latin typeface="Tahoma"/>
                <a:ea typeface="+mn-ea"/>
                <a:cs typeface="+mn-cs"/>
              </a:rPr>
              <a:t> Consistent</a:t>
            </a:r>
          </a:p>
        </p:txBody>
      </p:sp>
      <p:sp>
        <p:nvSpPr>
          <p:cNvPr id="8" name="TextBox 7">
            <a:extLst>
              <a:ext uri="{FF2B5EF4-FFF2-40B4-BE49-F238E27FC236}">
                <a16:creationId xmlns:a16="http://schemas.microsoft.com/office/drawing/2014/main" id="{C6D60794-8F25-7E49-8E6C-011BE28E04C5}"/>
              </a:ext>
            </a:extLst>
          </p:cNvPr>
          <p:cNvSpPr txBox="1"/>
          <p:nvPr/>
        </p:nvSpPr>
        <p:spPr>
          <a:xfrm>
            <a:off x="5871854" y="2886033"/>
            <a:ext cx="2244814" cy="357478"/>
          </a:xfrm>
          <a:prstGeom prst="rect">
            <a:avLst/>
          </a:prstGeom>
          <a:solidFill>
            <a:schemeClr val="bg1"/>
          </a:solidFill>
        </p:spPr>
        <p:txBody>
          <a:bodyPr wrap="none" lIns="91355" tIns="0" rIns="91355" bIns="0" rtlCol="0" anchor="t" anchorCtr="0">
            <a:noAutofit/>
          </a:bodyPr>
          <a:lstStyle/>
          <a:p>
            <a:pPr marL="0" marR="0" lvl="0" indent="0" algn="ctr" defTabSz="685303" rtl="0" eaLnBrk="1" fontAlgn="auto" latinLnBrk="0" hangingPunct="1">
              <a:lnSpc>
                <a:spcPct val="90000"/>
              </a:lnSpc>
              <a:spcBef>
                <a:spcPts val="300"/>
              </a:spcBef>
              <a:spcAft>
                <a:spcPts val="300"/>
              </a:spcAft>
              <a:buClr>
                <a:srgbClr val="BCD500"/>
              </a:buClr>
              <a:buSzTx/>
              <a:buFontTx/>
              <a:buNone/>
              <a:tabLst/>
              <a:defRPr/>
            </a:pPr>
            <a:r>
              <a:rPr kumimoji="0" lang="en-US" sz="1598" b="0" i="0" u="none" strike="noStrike" kern="1200" cap="none" spc="0" normalizeH="0" baseline="0" noProof="0">
                <a:ln>
                  <a:noFill/>
                </a:ln>
                <a:solidFill>
                  <a:srgbClr val="302E47"/>
                </a:solidFill>
                <a:effectLst/>
                <a:uLnTx/>
                <a:uFillTx/>
                <a:latin typeface="Tahoma"/>
                <a:ea typeface="+mn-ea"/>
                <a:cs typeface="+mn-cs"/>
              </a:rPr>
              <a:t>System Consistent</a:t>
            </a:r>
          </a:p>
        </p:txBody>
      </p:sp>
      <p:sp>
        <p:nvSpPr>
          <p:cNvPr id="4" name="TextBox 3">
            <a:extLst>
              <a:ext uri="{FF2B5EF4-FFF2-40B4-BE49-F238E27FC236}">
                <a16:creationId xmlns:a16="http://schemas.microsoft.com/office/drawing/2014/main" id="{7DAD2B12-5D43-AE49-BA69-A7B8066152E8}"/>
              </a:ext>
            </a:extLst>
          </p:cNvPr>
          <p:cNvSpPr txBox="1"/>
          <p:nvPr/>
        </p:nvSpPr>
        <p:spPr>
          <a:xfrm>
            <a:off x="425258" y="3307066"/>
            <a:ext cx="1752124" cy="913554"/>
          </a:xfrm>
          <a:prstGeom prst="rect">
            <a:avLst/>
          </a:prstGeom>
          <a:solidFill>
            <a:schemeClr val="bg1"/>
          </a:solidFill>
        </p:spPr>
        <p:txBody>
          <a:bodyPr wrap="none" lIns="91355" tIns="0" rIns="91355" bIns="0" rtlCol="0" anchor="t" anchorCtr="0">
            <a:noAutofit/>
          </a:bodyPr>
          <a:lstStyle/>
          <a:p>
            <a:pPr marL="137033" marR="0" lvl="0" indent="-137033" algn="l" defTabSz="685303" rtl="0" eaLnBrk="1" fontAlgn="auto" latinLnBrk="0" hangingPunct="1">
              <a:lnSpc>
                <a:spcPct val="90000"/>
              </a:lnSpc>
              <a:spcBef>
                <a:spcPts val="300"/>
              </a:spcBef>
              <a:spcAft>
                <a:spcPts val="300"/>
              </a:spcAft>
              <a:buClr>
                <a:srgbClr val="BCD500"/>
              </a:buClr>
              <a:buSzTx/>
              <a:buFont typeface="Arial" panose="020B0604020202020204" pitchFamily="34" charset="0"/>
              <a:buChar char="•"/>
              <a:tabLst/>
              <a:defRPr/>
            </a:pPr>
            <a:r>
              <a:rPr kumimoji="0" lang="en-US" sz="1199" b="0" i="0" u="none" strike="noStrike" kern="1200" cap="none" spc="0" normalizeH="0" baseline="0" noProof="0">
                <a:ln>
                  <a:noFill/>
                </a:ln>
                <a:solidFill>
                  <a:srgbClr val="302E47"/>
                </a:solidFill>
                <a:effectLst/>
                <a:uLnTx/>
                <a:uFillTx/>
                <a:latin typeface="Tahoma"/>
                <a:ea typeface="+mn-ea"/>
                <a:cs typeface="+mn-cs"/>
              </a:rPr>
              <a:t>Storage snapshots</a:t>
            </a:r>
          </a:p>
          <a:p>
            <a:pPr marL="137033" marR="0" lvl="0" indent="-137033" algn="l" defTabSz="685303" rtl="0" eaLnBrk="1" fontAlgn="auto" latinLnBrk="0" hangingPunct="1">
              <a:lnSpc>
                <a:spcPct val="90000"/>
              </a:lnSpc>
              <a:spcBef>
                <a:spcPts val="300"/>
              </a:spcBef>
              <a:spcAft>
                <a:spcPts val="300"/>
              </a:spcAft>
              <a:buClr>
                <a:srgbClr val="BCD500"/>
              </a:buClr>
              <a:buSzTx/>
              <a:buFont typeface="Arial" panose="020B0604020202020204" pitchFamily="34" charset="0"/>
              <a:buChar char="•"/>
              <a:tabLst/>
              <a:defRPr/>
            </a:pPr>
            <a:r>
              <a:rPr kumimoji="0" lang="en-US" sz="1199" b="0" i="0" u="none" strike="noStrike" kern="1200" cap="none" spc="0" normalizeH="0" baseline="0" noProof="0">
                <a:ln>
                  <a:noFill/>
                </a:ln>
                <a:solidFill>
                  <a:srgbClr val="302E47"/>
                </a:solidFill>
                <a:effectLst/>
                <a:uLnTx/>
                <a:uFillTx/>
                <a:latin typeface="Tahoma"/>
                <a:ea typeface="+mn-ea"/>
                <a:cs typeface="+mn-cs"/>
              </a:rPr>
              <a:t>EBS and EFS</a:t>
            </a:r>
          </a:p>
        </p:txBody>
      </p:sp>
      <p:sp>
        <p:nvSpPr>
          <p:cNvPr id="10" name="TextBox 9">
            <a:extLst>
              <a:ext uri="{FF2B5EF4-FFF2-40B4-BE49-F238E27FC236}">
                <a16:creationId xmlns:a16="http://schemas.microsoft.com/office/drawing/2014/main" id="{B92E3F36-78D9-D04A-A0C1-EF687F2179CA}"/>
              </a:ext>
            </a:extLst>
          </p:cNvPr>
          <p:cNvSpPr txBox="1"/>
          <p:nvPr/>
        </p:nvSpPr>
        <p:spPr>
          <a:xfrm>
            <a:off x="2329978" y="3307066"/>
            <a:ext cx="1706123" cy="913554"/>
          </a:xfrm>
          <a:prstGeom prst="rect">
            <a:avLst/>
          </a:prstGeom>
          <a:solidFill>
            <a:schemeClr val="bg1"/>
          </a:solidFill>
        </p:spPr>
        <p:txBody>
          <a:bodyPr wrap="none" lIns="91355" tIns="0" rIns="91355" bIns="0" rtlCol="0" anchor="t" anchorCtr="0">
            <a:noAutofit/>
          </a:bodyPr>
          <a:lstStyle/>
          <a:p>
            <a:pPr marL="137033" marR="0" lvl="0" indent="-137033" algn="l" defTabSz="685303" rtl="0" eaLnBrk="1" fontAlgn="auto" latinLnBrk="0" hangingPunct="1">
              <a:lnSpc>
                <a:spcPct val="90000"/>
              </a:lnSpc>
              <a:spcBef>
                <a:spcPts val="300"/>
              </a:spcBef>
              <a:spcAft>
                <a:spcPts val="300"/>
              </a:spcAft>
              <a:buClr>
                <a:srgbClr val="BCD500"/>
              </a:buClr>
              <a:buSzTx/>
              <a:buFont typeface="Arial" panose="020B0604020202020204" pitchFamily="34" charset="0"/>
              <a:buChar char="•"/>
              <a:tabLst/>
              <a:defRPr/>
            </a:pPr>
            <a:r>
              <a:rPr kumimoji="0" lang="en-US" sz="1199" b="0" i="0" u="none" strike="noStrike" kern="1200" cap="none" spc="0" normalizeH="0" baseline="0" noProof="0">
                <a:ln>
                  <a:noFill/>
                </a:ln>
                <a:solidFill>
                  <a:srgbClr val="302E47"/>
                </a:solidFill>
                <a:effectLst/>
                <a:uLnTx/>
                <a:uFillTx/>
                <a:latin typeface="Tahoma"/>
                <a:ea typeface="+mn-ea"/>
                <a:cs typeface="+mn-cs"/>
              </a:rPr>
              <a:t>Freeze data service</a:t>
            </a:r>
          </a:p>
          <a:p>
            <a:pPr marL="137033" marR="0" lvl="0" indent="-137033" algn="l" defTabSz="685303" rtl="0" eaLnBrk="1" fontAlgn="auto" latinLnBrk="0" hangingPunct="1">
              <a:lnSpc>
                <a:spcPct val="90000"/>
              </a:lnSpc>
              <a:spcBef>
                <a:spcPts val="300"/>
              </a:spcBef>
              <a:spcAft>
                <a:spcPts val="300"/>
              </a:spcAft>
              <a:buClr>
                <a:srgbClr val="BCD500"/>
              </a:buClr>
              <a:buSzTx/>
              <a:buFont typeface="Arial" panose="020B0604020202020204" pitchFamily="34" charset="0"/>
              <a:buChar char="•"/>
              <a:tabLst/>
              <a:defRPr/>
            </a:pPr>
            <a:r>
              <a:rPr kumimoji="0" lang="en-US" sz="1199" b="0" i="0" u="none" strike="noStrike" kern="1200" cap="none" spc="0" normalizeH="0" baseline="0" noProof="0">
                <a:ln>
                  <a:noFill/>
                </a:ln>
                <a:solidFill>
                  <a:srgbClr val="302E47"/>
                </a:solidFill>
                <a:effectLst/>
                <a:uLnTx/>
                <a:uFillTx/>
                <a:latin typeface="Tahoma"/>
                <a:ea typeface="+mn-ea"/>
                <a:cs typeface="+mn-cs"/>
              </a:rPr>
              <a:t>Storage snapshot</a:t>
            </a:r>
          </a:p>
          <a:p>
            <a:pPr marL="137033" marR="0" lvl="0" indent="-137033" algn="l" defTabSz="685303" rtl="0" eaLnBrk="1" fontAlgn="auto" latinLnBrk="0" hangingPunct="1">
              <a:lnSpc>
                <a:spcPct val="90000"/>
              </a:lnSpc>
              <a:spcBef>
                <a:spcPts val="300"/>
              </a:spcBef>
              <a:spcAft>
                <a:spcPts val="300"/>
              </a:spcAft>
              <a:buClr>
                <a:srgbClr val="BCD500"/>
              </a:buClr>
              <a:buSzTx/>
              <a:buFont typeface="Arial" panose="020B0604020202020204" pitchFamily="34" charset="0"/>
              <a:buChar char="•"/>
              <a:tabLst/>
              <a:defRPr/>
            </a:pPr>
            <a:r>
              <a:rPr kumimoji="0" lang="en-US" sz="1199" b="0" i="0" u="none" strike="noStrike" kern="1200" cap="none" spc="0" normalizeH="0" baseline="0" noProof="0">
                <a:ln>
                  <a:noFill/>
                </a:ln>
                <a:solidFill>
                  <a:srgbClr val="302E47"/>
                </a:solidFill>
                <a:effectLst/>
                <a:uLnTx/>
                <a:uFillTx/>
                <a:latin typeface="Tahoma"/>
                <a:ea typeface="+mn-ea"/>
                <a:cs typeface="+mn-cs"/>
              </a:rPr>
              <a:t>Unfreeze data service</a:t>
            </a:r>
          </a:p>
        </p:txBody>
      </p:sp>
      <p:sp>
        <p:nvSpPr>
          <p:cNvPr id="11" name="TextBox 10">
            <a:extLst>
              <a:ext uri="{FF2B5EF4-FFF2-40B4-BE49-F238E27FC236}">
                <a16:creationId xmlns:a16="http://schemas.microsoft.com/office/drawing/2014/main" id="{7D9279FA-67B8-2D4D-8180-9EAA0B966F45}"/>
              </a:ext>
            </a:extLst>
          </p:cNvPr>
          <p:cNvSpPr txBox="1"/>
          <p:nvPr/>
        </p:nvSpPr>
        <p:spPr>
          <a:xfrm>
            <a:off x="4239951" y="3307066"/>
            <a:ext cx="1706123" cy="913554"/>
          </a:xfrm>
          <a:prstGeom prst="rect">
            <a:avLst/>
          </a:prstGeom>
          <a:solidFill>
            <a:schemeClr val="bg1"/>
          </a:solidFill>
        </p:spPr>
        <p:txBody>
          <a:bodyPr wrap="none" lIns="91355" tIns="0" rIns="91355" bIns="0" rtlCol="0" anchor="t" anchorCtr="0">
            <a:noAutofit/>
          </a:bodyPr>
          <a:lstStyle/>
          <a:p>
            <a:pPr marL="137033" marR="0" lvl="0" indent="-137033" algn="l" defTabSz="685303" rtl="0" eaLnBrk="1" fontAlgn="auto" latinLnBrk="0" hangingPunct="1">
              <a:lnSpc>
                <a:spcPct val="90000"/>
              </a:lnSpc>
              <a:spcBef>
                <a:spcPts val="300"/>
              </a:spcBef>
              <a:spcAft>
                <a:spcPts val="300"/>
              </a:spcAft>
              <a:buClr>
                <a:srgbClr val="BCD500"/>
              </a:buClr>
              <a:buSzTx/>
              <a:buFont typeface="Arial" panose="020B0604020202020204" pitchFamily="34" charset="0"/>
              <a:buChar char="•"/>
              <a:tabLst/>
              <a:defRPr/>
            </a:pPr>
            <a:r>
              <a:rPr kumimoji="0" lang="en-US" sz="1199" b="0" i="0" u="none" strike="noStrike" kern="1200" cap="none" spc="0" normalizeH="0" baseline="0" noProof="0">
                <a:ln>
                  <a:noFill/>
                </a:ln>
                <a:solidFill>
                  <a:srgbClr val="302E47"/>
                </a:solidFill>
                <a:effectLst/>
                <a:uLnTx/>
                <a:uFillTx/>
                <a:latin typeface="Tahoma"/>
                <a:ea typeface="+mn-ea"/>
                <a:cs typeface="+mn-cs"/>
              </a:rPr>
              <a:t>Logical dumps via </a:t>
            </a:r>
            <a:br>
              <a:rPr kumimoji="0" lang="en-US" sz="1199" b="0" i="0" u="none" strike="noStrike" kern="1200" cap="none" spc="0" normalizeH="0" baseline="0" noProof="0">
                <a:ln>
                  <a:noFill/>
                </a:ln>
                <a:solidFill>
                  <a:srgbClr val="302E47"/>
                </a:solidFill>
                <a:effectLst/>
                <a:uLnTx/>
                <a:uFillTx/>
                <a:latin typeface="Tahoma"/>
                <a:ea typeface="+mn-ea"/>
                <a:cs typeface="+mn-cs"/>
              </a:rPr>
            </a:br>
            <a:r>
              <a:rPr kumimoji="0" lang="en-US" sz="1199" b="0" i="0" u="none" strike="noStrike" kern="1200" cap="none" spc="0" normalizeH="0" baseline="0" noProof="0">
                <a:ln>
                  <a:noFill/>
                </a:ln>
                <a:solidFill>
                  <a:srgbClr val="302E47"/>
                </a:solidFill>
                <a:effectLst/>
                <a:uLnTx/>
                <a:uFillTx/>
                <a:latin typeface="Tahoma"/>
                <a:ea typeface="+mn-ea"/>
                <a:cs typeface="+mn-cs"/>
              </a:rPr>
              <a:t>data service-specific</a:t>
            </a:r>
            <a:br>
              <a:rPr kumimoji="0" lang="en-US" sz="1199" b="0" i="0" u="none" strike="noStrike" kern="1200" cap="none" spc="0" normalizeH="0" baseline="0" noProof="0">
                <a:ln>
                  <a:noFill/>
                </a:ln>
                <a:solidFill>
                  <a:srgbClr val="302E47"/>
                </a:solidFill>
                <a:effectLst/>
                <a:uLnTx/>
                <a:uFillTx/>
                <a:latin typeface="Tahoma"/>
                <a:ea typeface="+mn-ea"/>
                <a:cs typeface="+mn-cs"/>
              </a:rPr>
            </a:br>
            <a:r>
              <a:rPr kumimoji="0" lang="en-US" sz="1199" b="0" i="0" u="none" strike="noStrike" kern="1200" cap="none" spc="0" normalizeH="0" baseline="0" noProof="0">
                <a:ln>
                  <a:noFill/>
                </a:ln>
                <a:solidFill>
                  <a:srgbClr val="302E47"/>
                </a:solidFill>
                <a:effectLst/>
                <a:uLnTx/>
                <a:uFillTx/>
                <a:latin typeface="Tahoma"/>
                <a:ea typeface="+mn-ea"/>
                <a:cs typeface="+mn-cs"/>
              </a:rPr>
              <a:t>tool (e.g., pg_dump)</a:t>
            </a:r>
          </a:p>
        </p:txBody>
      </p:sp>
      <p:sp>
        <p:nvSpPr>
          <p:cNvPr id="12" name="TextBox 11">
            <a:extLst>
              <a:ext uri="{FF2B5EF4-FFF2-40B4-BE49-F238E27FC236}">
                <a16:creationId xmlns:a16="http://schemas.microsoft.com/office/drawing/2014/main" id="{EBE70388-4418-B64B-B450-03951D0A6123}"/>
              </a:ext>
            </a:extLst>
          </p:cNvPr>
          <p:cNvSpPr txBox="1"/>
          <p:nvPr/>
        </p:nvSpPr>
        <p:spPr>
          <a:xfrm>
            <a:off x="6143647" y="3307066"/>
            <a:ext cx="2109769" cy="913554"/>
          </a:xfrm>
          <a:prstGeom prst="rect">
            <a:avLst/>
          </a:prstGeom>
          <a:solidFill>
            <a:schemeClr val="bg1"/>
          </a:solidFill>
        </p:spPr>
        <p:txBody>
          <a:bodyPr wrap="none" lIns="91355" tIns="0" rIns="91355" bIns="0" rtlCol="0" anchor="t" anchorCtr="0">
            <a:noAutofit/>
          </a:bodyPr>
          <a:lstStyle/>
          <a:p>
            <a:pPr marL="137033" marR="0" lvl="0" indent="-137033" algn="l" defTabSz="685303" rtl="0" eaLnBrk="1" fontAlgn="auto" latinLnBrk="0" hangingPunct="1">
              <a:lnSpc>
                <a:spcPct val="90000"/>
              </a:lnSpc>
              <a:spcBef>
                <a:spcPts val="300"/>
              </a:spcBef>
              <a:spcAft>
                <a:spcPts val="300"/>
              </a:spcAft>
              <a:buClr>
                <a:srgbClr val="BCD500"/>
              </a:buClr>
              <a:buSzTx/>
              <a:buFont typeface="Arial" panose="020B0604020202020204" pitchFamily="34" charset="0"/>
              <a:buChar char="•"/>
              <a:tabLst/>
              <a:defRPr/>
            </a:pPr>
            <a:r>
              <a:rPr kumimoji="0" lang="en-US" sz="1199" b="0" i="0" u="none" strike="noStrike" kern="1200" cap="none" spc="0" normalizeH="0" baseline="0" noProof="0">
                <a:ln>
                  <a:noFill/>
                </a:ln>
                <a:solidFill>
                  <a:srgbClr val="302E47"/>
                </a:solidFill>
                <a:effectLst/>
                <a:uLnTx/>
                <a:uFillTx/>
                <a:latin typeface="Tahoma"/>
                <a:ea typeface="+mn-ea"/>
                <a:cs typeface="+mn-cs"/>
              </a:rPr>
              <a:t>Full app capture</a:t>
            </a:r>
          </a:p>
          <a:p>
            <a:pPr marL="137033" marR="0" lvl="0" indent="-137033" algn="l" defTabSz="685303" rtl="0" eaLnBrk="1" fontAlgn="auto" latinLnBrk="0" hangingPunct="1">
              <a:lnSpc>
                <a:spcPct val="90000"/>
              </a:lnSpc>
              <a:spcBef>
                <a:spcPts val="300"/>
              </a:spcBef>
              <a:spcAft>
                <a:spcPts val="300"/>
              </a:spcAft>
              <a:buClr>
                <a:srgbClr val="BCD500"/>
              </a:buClr>
              <a:buSzTx/>
              <a:buFont typeface="Arial" panose="020B0604020202020204" pitchFamily="34" charset="0"/>
              <a:buChar char="•"/>
              <a:tabLst/>
              <a:defRPr/>
            </a:pPr>
            <a:r>
              <a:rPr kumimoji="0" lang="en-US" sz="1199" b="0" i="0" u="none" strike="noStrike" kern="1200" cap="none" spc="0" normalizeH="0" baseline="0" noProof="0">
                <a:ln>
                  <a:noFill/>
                </a:ln>
                <a:solidFill>
                  <a:srgbClr val="302E47"/>
                </a:solidFill>
                <a:effectLst/>
                <a:uLnTx/>
                <a:uFillTx/>
                <a:latin typeface="Tahoma"/>
                <a:ea typeface="+mn-ea"/>
                <a:cs typeface="+mn-cs"/>
              </a:rPr>
              <a:t>Combination of tools across </a:t>
            </a:r>
            <a:br>
              <a:rPr kumimoji="0" lang="en-US" sz="1199" b="0" i="0" u="none" strike="noStrike" kern="1200" cap="none" spc="0" normalizeH="0" baseline="0" noProof="0">
                <a:ln>
                  <a:noFill/>
                </a:ln>
                <a:solidFill>
                  <a:srgbClr val="302E47"/>
                </a:solidFill>
                <a:effectLst/>
                <a:uLnTx/>
                <a:uFillTx/>
                <a:latin typeface="Tahoma"/>
                <a:ea typeface="+mn-ea"/>
                <a:cs typeface="+mn-cs"/>
              </a:rPr>
            </a:br>
            <a:r>
              <a:rPr kumimoji="0" lang="en-US" sz="1199" b="0" i="0" u="none" strike="noStrike" kern="1200" cap="none" spc="0" normalizeH="0" baseline="0" noProof="0">
                <a:ln>
                  <a:noFill/>
                </a:ln>
                <a:solidFill>
                  <a:srgbClr val="302E47"/>
                </a:solidFill>
                <a:effectLst/>
                <a:uLnTx/>
                <a:uFillTx/>
                <a:latin typeface="Tahoma"/>
                <a:ea typeface="+mn-ea"/>
                <a:cs typeface="+mn-cs"/>
              </a:rPr>
              <a:t>data and storage layers</a:t>
            </a:r>
          </a:p>
        </p:txBody>
      </p:sp>
      <p:pic>
        <p:nvPicPr>
          <p:cNvPr id="14" name="Picture 13" descr="Icon&#10;&#10;Description automatically generated">
            <a:extLst>
              <a:ext uri="{FF2B5EF4-FFF2-40B4-BE49-F238E27FC236}">
                <a16:creationId xmlns:a16="http://schemas.microsoft.com/office/drawing/2014/main" id="{2250471C-73C1-40AB-B62F-277ADABF59D3}"/>
              </a:ext>
            </a:extLst>
          </p:cNvPr>
          <p:cNvPicPr>
            <a:picLocks noChangeAspect="1"/>
          </p:cNvPicPr>
          <p:nvPr/>
        </p:nvPicPr>
        <p:blipFill rotWithShape="1">
          <a:blip r:embed="rId4"/>
          <a:srcRect l="35298" t="8151" r="33163" b="7853"/>
          <a:stretch/>
        </p:blipFill>
        <p:spPr>
          <a:xfrm>
            <a:off x="8195877" y="4191356"/>
            <a:ext cx="300628" cy="511516"/>
          </a:xfrm>
          <a:prstGeom prst="rect">
            <a:avLst/>
          </a:prstGeom>
        </p:spPr>
      </p:pic>
    </p:spTree>
    <p:extLst>
      <p:ext uri="{BB962C8B-B14F-4D97-AF65-F5344CB8AC3E}">
        <p14:creationId xmlns:p14="http://schemas.microsoft.com/office/powerpoint/2010/main" val="6371735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25195D-F4D3-EF7B-C552-E7D1BFFA5FB8}"/>
              </a:ext>
            </a:extLst>
          </p:cNvPr>
          <p:cNvPicPr>
            <a:picLocks noGrp="1" noChangeAspect="1"/>
          </p:cNvPicPr>
          <p:nvPr>
            <p:ph idx="1"/>
          </p:nvPr>
        </p:nvPicPr>
        <p:blipFill>
          <a:blip r:embed="rId2"/>
          <a:stretch>
            <a:fillRect/>
          </a:stretch>
        </p:blipFill>
        <p:spPr>
          <a:xfrm>
            <a:off x="740833" y="1733781"/>
            <a:ext cx="2876585" cy="1680701"/>
          </a:xfrm>
        </p:spPr>
      </p:pic>
      <p:sp>
        <p:nvSpPr>
          <p:cNvPr id="3" name="Title 2">
            <a:extLst>
              <a:ext uri="{FF2B5EF4-FFF2-40B4-BE49-F238E27FC236}">
                <a16:creationId xmlns:a16="http://schemas.microsoft.com/office/drawing/2014/main" id="{FF0F0C1F-6EC4-5500-A3B6-004753A52EE9}"/>
              </a:ext>
            </a:extLst>
          </p:cNvPr>
          <p:cNvSpPr>
            <a:spLocks noGrp="1"/>
          </p:cNvSpPr>
          <p:nvPr>
            <p:ph type="title"/>
          </p:nvPr>
        </p:nvSpPr>
        <p:spPr/>
        <p:txBody>
          <a:bodyPr/>
          <a:lstStyle/>
          <a:p>
            <a:r>
              <a:rPr lang="en-GB"/>
              <a:t>Blueprints are Custom Resources </a:t>
            </a:r>
          </a:p>
        </p:txBody>
      </p:sp>
      <p:sp>
        <p:nvSpPr>
          <p:cNvPr id="7" name="TextBox 6">
            <a:extLst>
              <a:ext uri="{FF2B5EF4-FFF2-40B4-BE49-F238E27FC236}">
                <a16:creationId xmlns:a16="http://schemas.microsoft.com/office/drawing/2014/main" id="{46BE47F5-7265-ACC3-4AB7-B23E99B9DB13}"/>
              </a:ext>
            </a:extLst>
          </p:cNvPr>
          <p:cNvSpPr txBox="1"/>
          <p:nvPr/>
        </p:nvSpPr>
        <p:spPr>
          <a:xfrm>
            <a:off x="678426" y="3414482"/>
            <a:ext cx="4572000" cy="248209"/>
          </a:xfrm>
          <a:prstGeom prst="rect">
            <a:avLst/>
          </a:prstGeom>
          <a:noFill/>
        </p:spPr>
        <p:txBody>
          <a:bodyPr wrap="square">
            <a:spAutoFit/>
          </a:bodyPr>
          <a:lstStyle/>
          <a:p>
            <a:pPr marL="0" marR="0" lvl="0" indent="0" algn="l" defTabSz="685937" rtl="0" eaLnBrk="1" fontAlgn="auto" latinLnBrk="0" hangingPunct="1">
              <a:lnSpc>
                <a:spcPct val="100000"/>
              </a:lnSpc>
              <a:spcBef>
                <a:spcPts val="0"/>
              </a:spcBef>
              <a:spcAft>
                <a:spcPts val="0"/>
              </a:spcAft>
              <a:buClrTx/>
              <a:buSzTx/>
              <a:buFontTx/>
              <a:buNone/>
              <a:tabLst/>
              <a:defRPr/>
            </a:pPr>
            <a:r>
              <a:rPr kumimoji="0" lang="en-GB" sz="1013" b="1" i="0" u="none" strike="noStrike" kern="1200" cap="none" spc="0" normalizeH="0" baseline="0" noProof="0">
                <a:ln>
                  <a:noFill/>
                </a:ln>
                <a:solidFill>
                  <a:srgbClr val="000000"/>
                </a:solidFill>
                <a:effectLst/>
                <a:uLnTx/>
                <a:uFillTx/>
                <a:latin typeface="-apple-system"/>
                <a:ea typeface="+mn-ea"/>
                <a:cs typeface="+mn-cs"/>
              </a:rPr>
              <a:t>k10app-mongodb-blueprint.yml</a:t>
            </a:r>
            <a:endParaRPr kumimoji="0" lang="en-GB" sz="1013" b="0" i="0" u="none" strike="noStrike" kern="1200" cap="none" spc="0" normalizeH="0" baseline="0" noProof="0">
              <a:ln>
                <a:noFill/>
              </a:ln>
              <a:solidFill>
                <a:srgbClr val="000000"/>
              </a:solidFill>
              <a:effectLst/>
              <a:uLnTx/>
              <a:uFillTx/>
              <a:latin typeface="Tahoma"/>
              <a:ea typeface="+mn-ea"/>
              <a:cs typeface="+mn-cs"/>
            </a:endParaRPr>
          </a:p>
        </p:txBody>
      </p:sp>
      <p:pic>
        <p:nvPicPr>
          <p:cNvPr id="11" name="Picture 10">
            <a:extLst>
              <a:ext uri="{FF2B5EF4-FFF2-40B4-BE49-F238E27FC236}">
                <a16:creationId xmlns:a16="http://schemas.microsoft.com/office/drawing/2014/main" id="{BFE6CA16-5A3B-A356-D2BF-B598FE314FC3}"/>
              </a:ext>
            </a:extLst>
          </p:cNvPr>
          <p:cNvPicPr>
            <a:picLocks noChangeAspect="1"/>
          </p:cNvPicPr>
          <p:nvPr/>
        </p:nvPicPr>
        <p:blipFill>
          <a:blip r:embed="rId3"/>
          <a:stretch>
            <a:fillRect/>
          </a:stretch>
        </p:blipFill>
        <p:spPr>
          <a:xfrm>
            <a:off x="3721773" y="815759"/>
            <a:ext cx="5422227" cy="3516742"/>
          </a:xfrm>
          <a:prstGeom prst="rect">
            <a:avLst/>
          </a:prstGeom>
        </p:spPr>
      </p:pic>
      <p:sp>
        <p:nvSpPr>
          <p:cNvPr id="12" name="Rectangle: Rounded Corners 11">
            <a:extLst>
              <a:ext uri="{FF2B5EF4-FFF2-40B4-BE49-F238E27FC236}">
                <a16:creationId xmlns:a16="http://schemas.microsoft.com/office/drawing/2014/main" id="{3DCF12E8-4D17-5B8A-5A7D-9DEE9F3A526E}"/>
              </a:ext>
            </a:extLst>
          </p:cNvPr>
          <p:cNvSpPr/>
          <p:nvPr/>
        </p:nvSpPr>
        <p:spPr bwMode="auto">
          <a:xfrm>
            <a:off x="4188543" y="1934420"/>
            <a:ext cx="1585451" cy="154858"/>
          </a:xfrm>
          <a:prstGeom prst="round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GB" sz="1013"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13529400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F0C1F-6EC4-5500-A3B6-004753A52EE9}"/>
              </a:ext>
            </a:extLst>
          </p:cNvPr>
          <p:cNvSpPr>
            <a:spLocks noGrp="1"/>
          </p:cNvSpPr>
          <p:nvPr>
            <p:ph type="title"/>
          </p:nvPr>
        </p:nvSpPr>
        <p:spPr>
          <a:xfrm>
            <a:off x="381001" y="343959"/>
            <a:ext cx="2435942" cy="428157"/>
          </a:xfrm>
        </p:spPr>
        <p:txBody>
          <a:bodyPr/>
          <a:lstStyle/>
          <a:p>
            <a:r>
              <a:rPr lang="en-GB"/>
              <a:t>Blueprints have actions: </a:t>
            </a:r>
            <a:br>
              <a:rPr lang="en-GB"/>
            </a:br>
            <a:r>
              <a:rPr lang="en-GB"/>
              <a:t>Backup</a:t>
            </a:r>
          </a:p>
        </p:txBody>
      </p:sp>
      <p:sp>
        <p:nvSpPr>
          <p:cNvPr id="7" name="TextBox 6">
            <a:extLst>
              <a:ext uri="{FF2B5EF4-FFF2-40B4-BE49-F238E27FC236}">
                <a16:creationId xmlns:a16="http://schemas.microsoft.com/office/drawing/2014/main" id="{46BE47F5-7265-ACC3-4AB7-B23E99B9DB13}"/>
              </a:ext>
            </a:extLst>
          </p:cNvPr>
          <p:cNvSpPr txBox="1"/>
          <p:nvPr/>
        </p:nvSpPr>
        <p:spPr>
          <a:xfrm>
            <a:off x="530942" y="4527305"/>
            <a:ext cx="4572000" cy="248209"/>
          </a:xfrm>
          <a:prstGeom prst="rect">
            <a:avLst/>
          </a:prstGeom>
          <a:noFill/>
        </p:spPr>
        <p:txBody>
          <a:bodyPr wrap="square">
            <a:spAutoFit/>
          </a:bodyPr>
          <a:lstStyle/>
          <a:p>
            <a:pPr marL="0" marR="0" lvl="0" indent="0" algn="l" defTabSz="685937" rtl="0" eaLnBrk="1" fontAlgn="auto" latinLnBrk="0" hangingPunct="1">
              <a:lnSpc>
                <a:spcPct val="100000"/>
              </a:lnSpc>
              <a:spcBef>
                <a:spcPts val="0"/>
              </a:spcBef>
              <a:spcAft>
                <a:spcPts val="0"/>
              </a:spcAft>
              <a:buClrTx/>
              <a:buSzTx/>
              <a:buFontTx/>
              <a:buNone/>
              <a:tabLst/>
              <a:defRPr/>
            </a:pPr>
            <a:r>
              <a:rPr kumimoji="0" lang="en-GB" sz="1013" b="1" i="0" u="none" strike="noStrike" kern="1200" cap="none" spc="0" normalizeH="0" baseline="0" noProof="0">
                <a:ln>
                  <a:noFill/>
                </a:ln>
                <a:solidFill>
                  <a:srgbClr val="000000"/>
                </a:solidFill>
                <a:effectLst/>
                <a:uLnTx/>
                <a:uFillTx/>
                <a:latin typeface="-apple-system"/>
                <a:ea typeface="+mn-ea"/>
                <a:cs typeface="+mn-cs"/>
              </a:rPr>
              <a:t>k10app-mongodb-blueprint.yml</a:t>
            </a:r>
            <a:endParaRPr kumimoji="0" lang="en-GB" sz="1013" b="0" i="0" u="none" strike="noStrike" kern="1200" cap="none" spc="0" normalizeH="0" baseline="0" noProof="0">
              <a:ln>
                <a:noFill/>
              </a:ln>
              <a:solidFill>
                <a:srgbClr val="000000"/>
              </a:solidFill>
              <a:effectLst/>
              <a:uLnTx/>
              <a:uFillTx/>
              <a:latin typeface="Tahoma"/>
              <a:ea typeface="+mn-ea"/>
              <a:cs typeface="+mn-cs"/>
            </a:endParaRPr>
          </a:p>
        </p:txBody>
      </p:sp>
      <p:pic>
        <p:nvPicPr>
          <p:cNvPr id="8" name="Picture 7">
            <a:extLst>
              <a:ext uri="{FF2B5EF4-FFF2-40B4-BE49-F238E27FC236}">
                <a16:creationId xmlns:a16="http://schemas.microsoft.com/office/drawing/2014/main" id="{E64C1C95-EAC3-799D-65A3-D253D8CBECAC}"/>
              </a:ext>
            </a:extLst>
          </p:cNvPr>
          <p:cNvPicPr>
            <a:picLocks noChangeAspect="1"/>
          </p:cNvPicPr>
          <p:nvPr/>
        </p:nvPicPr>
        <p:blipFill>
          <a:blip r:embed="rId2"/>
          <a:stretch>
            <a:fillRect/>
          </a:stretch>
        </p:blipFill>
        <p:spPr>
          <a:xfrm>
            <a:off x="2991028" y="2381"/>
            <a:ext cx="6152972" cy="5143500"/>
          </a:xfrm>
          <a:prstGeom prst="rect">
            <a:avLst/>
          </a:prstGeom>
        </p:spPr>
      </p:pic>
      <p:sp>
        <p:nvSpPr>
          <p:cNvPr id="4" name="Rectangle 3">
            <a:extLst>
              <a:ext uri="{FF2B5EF4-FFF2-40B4-BE49-F238E27FC236}">
                <a16:creationId xmlns:a16="http://schemas.microsoft.com/office/drawing/2014/main" id="{193B1DFA-845F-48F4-02B5-9CB46150490C}"/>
              </a:ext>
            </a:extLst>
          </p:cNvPr>
          <p:cNvSpPr/>
          <p:nvPr/>
        </p:nvSpPr>
        <p:spPr bwMode="auto">
          <a:xfrm>
            <a:off x="3372633" y="2895893"/>
            <a:ext cx="5373666" cy="1813143"/>
          </a:xfrm>
          <a:prstGeom prst="rect">
            <a:avLst/>
          </a:prstGeom>
          <a:noFill/>
          <a:ln w="635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4067530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F0C1F-6EC4-5500-A3B6-004753A52EE9}"/>
              </a:ext>
            </a:extLst>
          </p:cNvPr>
          <p:cNvSpPr>
            <a:spLocks noGrp="1"/>
          </p:cNvSpPr>
          <p:nvPr>
            <p:ph type="title"/>
          </p:nvPr>
        </p:nvSpPr>
        <p:spPr>
          <a:xfrm>
            <a:off x="381001" y="343959"/>
            <a:ext cx="2435942" cy="428157"/>
          </a:xfrm>
        </p:spPr>
        <p:txBody>
          <a:bodyPr/>
          <a:lstStyle/>
          <a:p>
            <a:r>
              <a:rPr lang="en-GB"/>
              <a:t>Blueprints have actions: Restore</a:t>
            </a:r>
          </a:p>
        </p:txBody>
      </p:sp>
      <p:sp>
        <p:nvSpPr>
          <p:cNvPr id="7" name="TextBox 6">
            <a:extLst>
              <a:ext uri="{FF2B5EF4-FFF2-40B4-BE49-F238E27FC236}">
                <a16:creationId xmlns:a16="http://schemas.microsoft.com/office/drawing/2014/main" id="{46BE47F5-7265-ACC3-4AB7-B23E99B9DB13}"/>
              </a:ext>
            </a:extLst>
          </p:cNvPr>
          <p:cNvSpPr txBox="1"/>
          <p:nvPr/>
        </p:nvSpPr>
        <p:spPr>
          <a:xfrm>
            <a:off x="530942" y="4527305"/>
            <a:ext cx="4572000" cy="248209"/>
          </a:xfrm>
          <a:prstGeom prst="rect">
            <a:avLst/>
          </a:prstGeom>
          <a:noFill/>
        </p:spPr>
        <p:txBody>
          <a:bodyPr wrap="square">
            <a:spAutoFit/>
          </a:bodyPr>
          <a:lstStyle/>
          <a:p>
            <a:pPr marL="0" marR="0" lvl="0" indent="0" algn="l" defTabSz="685937" rtl="0" eaLnBrk="1" fontAlgn="auto" latinLnBrk="0" hangingPunct="1">
              <a:lnSpc>
                <a:spcPct val="100000"/>
              </a:lnSpc>
              <a:spcBef>
                <a:spcPts val="0"/>
              </a:spcBef>
              <a:spcAft>
                <a:spcPts val="0"/>
              </a:spcAft>
              <a:buClrTx/>
              <a:buSzTx/>
              <a:buFontTx/>
              <a:buNone/>
              <a:tabLst/>
              <a:defRPr/>
            </a:pPr>
            <a:r>
              <a:rPr kumimoji="0" lang="en-GB" sz="1013" b="1" i="0" u="none" strike="noStrike" kern="1200" cap="none" spc="0" normalizeH="0" baseline="0" noProof="0">
                <a:ln>
                  <a:noFill/>
                </a:ln>
                <a:solidFill>
                  <a:srgbClr val="000000"/>
                </a:solidFill>
                <a:effectLst/>
                <a:uLnTx/>
                <a:uFillTx/>
                <a:latin typeface="-apple-system"/>
                <a:ea typeface="+mn-ea"/>
                <a:cs typeface="+mn-cs"/>
              </a:rPr>
              <a:t>k10app-mongodb-blueprint.yml</a:t>
            </a:r>
            <a:endParaRPr kumimoji="0" lang="en-GB" sz="1013" b="0" i="0" u="none" strike="noStrike" kern="1200" cap="none" spc="0" normalizeH="0" baseline="0" noProof="0">
              <a:ln>
                <a:noFill/>
              </a:ln>
              <a:solidFill>
                <a:srgbClr val="000000"/>
              </a:solidFill>
              <a:effectLst/>
              <a:uLnTx/>
              <a:uFillTx/>
              <a:latin typeface="Tahoma"/>
              <a:ea typeface="+mn-ea"/>
              <a:cs typeface="+mn-cs"/>
            </a:endParaRPr>
          </a:p>
        </p:txBody>
      </p:sp>
      <p:pic>
        <p:nvPicPr>
          <p:cNvPr id="6" name="Picture 5" descr="A screenshot of a computer screen&#10;&#10;Description automatically generated">
            <a:extLst>
              <a:ext uri="{FF2B5EF4-FFF2-40B4-BE49-F238E27FC236}">
                <a16:creationId xmlns:a16="http://schemas.microsoft.com/office/drawing/2014/main" id="{28CD5248-A128-01AC-A848-11E1C4AF4C82}"/>
              </a:ext>
            </a:extLst>
          </p:cNvPr>
          <p:cNvPicPr>
            <a:picLocks noChangeAspect="1"/>
          </p:cNvPicPr>
          <p:nvPr/>
        </p:nvPicPr>
        <p:blipFill>
          <a:blip r:embed="rId2"/>
          <a:stretch>
            <a:fillRect/>
          </a:stretch>
        </p:blipFill>
        <p:spPr>
          <a:xfrm>
            <a:off x="2993923" y="2381"/>
            <a:ext cx="6150077" cy="5143500"/>
          </a:xfrm>
          <a:prstGeom prst="rect">
            <a:avLst/>
          </a:prstGeom>
        </p:spPr>
      </p:pic>
      <p:sp>
        <p:nvSpPr>
          <p:cNvPr id="2" name="Rectangle 1">
            <a:extLst>
              <a:ext uri="{FF2B5EF4-FFF2-40B4-BE49-F238E27FC236}">
                <a16:creationId xmlns:a16="http://schemas.microsoft.com/office/drawing/2014/main" id="{50895B0D-6E4C-DE70-0A61-69A72CD52142}"/>
              </a:ext>
            </a:extLst>
          </p:cNvPr>
          <p:cNvSpPr/>
          <p:nvPr/>
        </p:nvSpPr>
        <p:spPr bwMode="auto">
          <a:xfrm>
            <a:off x="3372633" y="2463192"/>
            <a:ext cx="5373666" cy="2245844"/>
          </a:xfrm>
          <a:prstGeom prst="rect">
            <a:avLst/>
          </a:prstGeom>
          <a:noFill/>
          <a:ln w="635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42920650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F0C1F-6EC4-5500-A3B6-004753A52EE9}"/>
              </a:ext>
            </a:extLst>
          </p:cNvPr>
          <p:cNvSpPr>
            <a:spLocks noGrp="1"/>
          </p:cNvSpPr>
          <p:nvPr>
            <p:ph type="title"/>
          </p:nvPr>
        </p:nvSpPr>
        <p:spPr>
          <a:xfrm>
            <a:off x="381001" y="343959"/>
            <a:ext cx="2435942" cy="428157"/>
          </a:xfrm>
        </p:spPr>
        <p:txBody>
          <a:bodyPr/>
          <a:lstStyle/>
          <a:p>
            <a:r>
              <a:rPr lang="en-GB"/>
              <a:t>Blueprints have actions: </a:t>
            </a:r>
            <a:br>
              <a:rPr lang="en-GB"/>
            </a:br>
            <a:r>
              <a:rPr lang="en-GB"/>
              <a:t>Delete</a:t>
            </a:r>
          </a:p>
        </p:txBody>
      </p:sp>
      <p:sp>
        <p:nvSpPr>
          <p:cNvPr id="7" name="TextBox 6">
            <a:extLst>
              <a:ext uri="{FF2B5EF4-FFF2-40B4-BE49-F238E27FC236}">
                <a16:creationId xmlns:a16="http://schemas.microsoft.com/office/drawing/2014/main" id="{46BE47F5-7265-ACC3-4AB7-B23E99B9DB13}"/>
              </a:ext>
            </a:extLst>
          </p:cNvPr>
          <p:cNvSpPr txBox="1"/>
          <p:nvPr/>
        </p:nvSpPr>
        <p:spPr>
          <a:xfrm>
            <a:off x="530942" y="4527305"/>
            <a:ext cx="4572000" cy="248209"/>
          </a:xfrm>
          <a:prstGeom prst="rect">
            <a:avLst/>
          </a:prstGeom>
          <a:noFill/>
        </p:spPr>
        <p:txBody>
          <a:bodyPr wrap="square">
            <a:spAutoFit/>
          </a:bodyPr>
          <a:lstStyle/>
          <a:p>
            <a:pPr marL="0" marR="0" lvl="0" indent="0" algn="l" defTabSz="685937" rtl="0" eaLnBrk="1" fontAlgn="auto" latinLnBrk="0" hangingPunct="1">
              <a:lnSpc>
                <a:spcPct val="100000"/>
              </a:lnSpc>
              <a:spcBef>
                <a:spcPts val="0"/>
              </a:spcBef>
              <a:spcAft>
                <a:spcPts val="0"/>
              </a:spcAft>
              <a:buClrTx/>
              <a:buSzTx/>
              <a:buFontTx/>
              <a:buNone/>
              <a:tabLst/>
              <a:defRPr/>
            </a:pPr>
            <a:r>
              <a:rPr kumimoji="0" lang="en-GB" sz="1013" b="1" i="0" u="none" strike="noStrike" kern="1200" cap="none" spc="0" normalizeH="0" baseline="0" noProof="0">
                <a:ln>
                  <a:noFill/>
                </a:ln>
                <a:solidFill>
                  <a:srgbClr val="000000"/>
                </a:solidFill>
                <a:effectLst/>
                <a:uLnTx/>
                <a:uFillTx/>
                <a:latin typeface="-apple-system"/>
                <a:ea typeface="+mn-ea"/>
                <a:cs typeface="+mn-cs"/>
              </a:rPr>
              <a:t>k10app-mongodb-blueprint.yml</a:t>
            </a:r>
            <a:endParaRPr kumimoji="0" lang="en-GB" sz="1013" b="0" i="0" u="none" strike="noStrike" kern="1200" cap="none" spc="0" normalizeH="0" baseline="0" noProof="0">
              <a:ln>
                <a:noFill/>
              </a:ln>
              <a:solidFill>
                <a:srgbClr val="000000"/>
              </a:solidFill>
              <a:effectLst/>
              <a:uLnTx/>
              <a:uFillTx/>
              <a:latin typeface="Tahoma"/>
              <a:ea typeface="+mn-ea"/>
              <a:cs typeface="+mn-cs"/>
            </a:endParaRPr>
          </a:p>
        </p:txBody>
      </p:sp>
      <p:pic>
        <p:nvPicPr>
          <p:cNvPr id="6" name="Picture 5">
            <a:extLst>
              <a:ext uri="{FF2B5EF4-FFF2-40B4-BE49-F238E27FC236}">
                <a16:creationId xmlns:a16="http://schemas.microsoft.com/office/drawing/2014/main" id="{68A855BA-580D-A628-DEB9-77BAE661283F}"/>
              </a:ext>
            </a:extLst>
          </p:cNvPr>
          <p:cNvPicPr>
            <a:picLocks noChangeAspect="1"/>
          </p:cNvPicPr>
          <p:nvPr/>
        </p:nvPicPr>
        <p:blipFill>
          <a:blip r:embed="rId2"/>
          <a:stretch>
            <a:fillRect/>
          </a:stretch>
        </p:blipFill>
        <p:spPr>
          <a:xfrm>
            <a:off x="3671244" y="651311"/>
            <a:ext cx="5472757" cy="3281516"/>
          </a:xfrm>
          <a:prstGeom prst="rect">
            <a:avLst/>
          </a:prstGeom>
        </p:spPr>
      </p:pic>
      <p:sp>
        <p:nvSpPr>
          <p:cNvPr id="2" name="Rectangle 1">
            <a:extLst>
              <a:ext uri="{FF2B5EF4-FFF2-40B4-BE49-F238E27FC236}">
                <a16:creationId xmlns:a16="http://schemas.microsoft.com/office/drawing/2014/main" id="{1692A2EA-2E2E-A820-9041-FE8CD699245A}"/>
              </a:ext>
            </a:extLst>
          </p:cNvPr>
          <p:cNvSpPr/>
          <p:nvPr/>
        </p:nvSpPr>
        <p:spPr bwMode="auto">
          <a:xfrm>
            <a:off x="3993776" y="2292068"/>
            <a:ext cx="4773706" cy="1300678"/>
          </a:xfrm>
          <a:prstGeom prst="rect">
            <a:avLst/>
          </a:prstGeom>
          <a:noFill/>
          <a:ln w="635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marL="0" marR="0" lvl="0" indent="0" algn="ctr" defTabSz="685574"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37990012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77B076B-88D0-4A37-946E-F03BB0BA20FF}"/>
              </a:ext>
            </a:extLst>
          </p:cNvPr>
          <p:cNvSpPr>
            <a:spLocks noGrp="1"/>
          </p:cNvSpPr>
          <p:nvPr>
            <p:ph type="body" sz="quarter" idx="11"/>
          </p:nvPr>
        </p:nvSpPr>
        <p:spPr/>
        <p:txBody>
          <a:bodyPr/>
          <a:lstStyle/>
          <a:p>
            <a:r>
              <a:rPr lang="en-US"/>
              <a:t>The </a:t>
            </a:r>
            <a:r>
              <a:rPr lang="en-US" err="1"/>
              <a:t>Kanister</a:t>
            </a:r>
            <a:r>
              <a:rPr lang="en-US"/>
              <a:t> </a:t>
            </a:r>
            <a:r>
              <a:rPr lang="en-US" err="1"/>
              <a:t>Visualiser</a:t>
            </a:r>
            <a:endParaRPr lang="en-US"/>
          </a:p>
        </p:txBody>
      </p:sp>
    </p:spTree>
    <p:extLst>
      <p:ext uri="{BB962C8B-B14F-4D97-AF65-F5344CB8AC3E}">
        <p14:creationId xmlns:p14="http://schemas.microsoft.com/office/powerpoint/2010/main" val="40939271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C44AF3-56D2-B613-D048-C9C983B5292C}"/>
              </a:ext>
            </a:extLst>
          </p:cNvPr>
          <p:cNvPicPr>
            <a:picLocks noGrp="1" noChangeAspect="1"/>
          </p:cNvPicPr>
          <p:nvPr>
            <p:ph idx="1"/>
          </p:nvPr>
        </p:nvPicPr>
        <p:blipFill>
          <a:blip r:embed="rId2"/>
          <a:stretch>
            <a:fillRect/>
          </a:stretch>
        </p:blipFill>
        <p:spPr>
          <a:xfrm>
            <a:off x="2487257" y="1269846"/>
            <a:ext cx="4169483" cy="3351212"/>
          </a:xfrm>
          <a:prstGeom prst="rect">
            <a:avLst/>
          </a:prstGeom>
        </p:spPr>
      </p:pic>
      <p:sp>
        <p:nvSpPr>
          <p:cNvPr id="3" name="Title 2">
            <a:extLst>
              <a:ext uri="{FF2B5EF4-FFF2-40B4-BE49-F238E27FC236}">
                <a16:creationId xmlns:a16="http://schemas.microsoft.com/office/drawing/2014/main" id="{243CBE43-1C0A-D641-44A5-C9E8CEFEED58}"/>
              </a:ext>
            </a:extLst>
          </p:cNvPr>
          <p:cNvSpPr>
            <a:spLocks noGrp="1"/>
          </p:cNvSpPr>
          <p:nvPr>
            <p:ph type="title"/>
          </p:nvPr>
        </p:nvSpPr>
        <p:spPr/>
        <p:txBody>
          <a:bodyPr/>
          <a:lstStyle/>
          <a:p>
            <a:r>
              <a:rPr lang="en-US"/>
              <a:t>Command Line is great… </a:t>
            </a:r>
          </a:p>
        </p:txBody>
      </p:sp>
      <p:sp>
        <p:nvSpPr>
          <p:cNvPr id="4" name="Text Placeholder 3">
            <a:extLst>
              <a:ext uri="{FF2B5EF4-FFF2-40B4-BE49-F238E27FC236}">
                <a16:creationId xmlns:a16="http://schemas.microsoft.com/office/drawing/2014/main" id="{40F1CA2B-186B-54F6-6EC5-83B1E7967A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342326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4EB99C-177C-1F86-8A11-7AF885EA51F9}"/>
              </a:ext>
            </a:extLst>
          </p:cNvPr>
          <p:cNvPicPr>
            <a:picLocks noGrp="1" noChangeAspect="1"/>
          </p:cNvPicPr>
          <p:nvPr>
            <p:ph idx="1"/>
          </p:nvPr>
        </p:nvPicPr>
        <p:blipFill>
          <a:blip r:embed="rId2"/>
          <a:stretch>
            <a:fillRect/>
          </a:stretch>
        </p:blipFill>
        <p:spPr>
          <a:xfrm>
            <a:off x="380999" y="690462"/>
            <a:ext cx="8381999" cy="4457801"/>
          </a:xfrm>
          <a:prstGeom prst="rect">
            <a:avLst/>
          </a:prstGeom>
        </p:spPr>
      </p:pic>
      <p:sp>
        <p:nvSpPr>
          <p:cNvPr id="3" name="Title 2">
            <a:extLst>
              <a:ext uri="{FF2B5EF4-FFF2-40B4-BE49-F238E27FC236}">
                <a16:creationId xmlns:a16="http://schemas.microsoft.com/office/drawing/2014/main" id="{2E6CBE94-0772-9B97-DB15-729CC2FEFCC3}"/>
              </a:ext>
            </a:extLst>
          </p:cNvPr>
          <p:cNvSpPr>
            <a:spLocks noGrp="1"/>
          </p:cNvSpPr>
          <p:nvPr>
            <p:ph type="title"/>
          </p:nvPr>
        </p:nvSpPr>
        <p:spPr/>
        <p:txBody>
          <a:bodyPr/>
          <a:lstStyle/>
          <a:p>
            <a:r>
              <a:rPr lang="en-US"/>
              <a:t>I wanted a way to </a:t>
            </a:r>
            <a:r>
              <a:rPr lang="en-US" err="1"/>
              <a:t>Visualise</a:t>
            </a:r>
            <a:r>
              <a:rPr lang="en-US"/>
              <a:t> these resources </a:t>
            </a:r>
          </a:p>
        </p:txBody>
      </p:sp>
    </p:spTree>
    <p:extLst>
      <p:ext uri="{BB962C8B-B14F-4D97-AF65-F5344CB8AC3E}">
        <p14:creationId xmlns:p14="http://schemas.microsoft.com/office/powerpoint/2010/main" val="1631768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Freeform: Shape 109">
            <a:extLst>
              <a:ext uri="{FF2B5EF4-FFF2-40B4-BE49-F238E27FC236}">
                <a16:creationId xmlns:a16="http://schemas.microsoft.com/office/drawing/2014/main" id="{B38495B8-85C8-EF63-FC18-4211B0185D7D}"/>
              </a:ext>
            </a:extLst>
          </p:cNvPr>
          <p:cNvSpPr/>
          <p:nvPr/>
        </p:nvSpPr>
        <p:spPr bwMode="auto">
          <a:xfrm rot="10800000" flipH="1">
            <a:off x="7724200" y="2641963"/>
            <a:ext cx="92648" cy="327158"/>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sp>
        <p:nvSpPr>
          <p:cNvPr id="35" name="Freeform: Shape 99">
            <a:extLst>
              <a:ext uri="{FF2B5EF4-FFF2-40B4-BE49-F238E27FC236}">
                <a16:creationId xmlns:a16="http://schemas.microsoft.com/office/drawing/2014/main" id="{25D7F49B-12A9-C228-481B-B590AFC34B79}"/>
              </a:ext>
            </a:extLst>
          </p:cNvPr>
          <p:cNvSpPr/>
          <p:nvPr/>
        </p:nvSpPr>
        <p:spPr bwMode="auto">
          <a:xfrm flipH="1">
            <a:off x="7646342" y="1534760"/>
            <a:ext cx="77858" cy="923839"/>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sp>
        <p:nvSpPr>
          <p:cNvPr id="33" name="TextBox 32">
            <a:extLst>
              <a:ext uri="{FF2B5EF4-FFF2-40B4-BE49-F238E27FC236}">
                <a16:creationId xmlns:a16="http://schemas.microsoft.com/office/drawing/2014/main" id="{F1A5980B-F273-E0DA-CEE5-7D4D1E6B66AF}"/>
              </a:ext>
            </a:extLst>
          </p:cNvPr>
          <p:cNvSpPr txBox="1"/>
          <p:nvPr/>
        </p:nvSpPr>
        <p:spPr>
          <a:xfrm>
            <a:off x="248160" y="4469940"/>
            <a:ext cx="2019785" cy="121252"/>
          </a:xfrm>
          <a:prstGeom prst="rect">
            <a:avLst/>
          </a:prstGeom>
          <a:noFill/>
        </p:spPr>
        <p:txBody>
          <a:bodyPr wrap="none" lIns="0" tIns="0" rIns="0" bIns="0" rtlCol="0" anchor="ctr">
            <a:spAutoFit/>
          </a:bodyPr>
          <a:lstStyle/>
          <a:p>
            <a:pPr algn="ctr" defTabSz="685303">
              <a:defRPr/>
            </a:pPr>
            <a:r>
              <a:rPr lang="en-US" sz="788" baseline="30000" dirty="0">
                <a:solidFill>
                  <a:srgbClr val="C2D7FF"/>
                </a:solidFill>
                <a:latin typeface="Tahoma"/>
              </a:rPr>
              <a:t>1</a:t>
            </a:r>
            <a:r>
              <a:rPr lang="en-US" sz="788" dirty="0">
                <a:solidFill>
                  <a:srgbClr val="C2D7FF"/>
                </a:solidFill>
                <a:latin typeface="Tahoma"/>
              </a:rPr>
              <a:t> </a:t>
            </a:r>
            <a:r>
              <a:rPr lang="en-US" sz="788" dirty="0">
                <a:solidFill>
                  <a:srgbClr val="C2D7FF"/>
                </a:solidFill>
                <a:latin typeface="Tahoma"/>
                <a:hlinkClick r:id="rId3">
                  <a:extLst>
                    <a:ext uri="{A12FA001-AC4F-418D-AE19-62706E023703}">
                      <ahyp:hlinkClr xmlns:ahyp="http://schemas.microsoft.com/office/drawing/2018/hyperlinkcolor" val="tx"/>
                    </a:ext>
                  </a:extLst>
                </a:hlinkClick>
              </a:rPr>
              <a:t>2022 Data on Kubernetes Report (N=500+)</a:t>
            </a:r>
            <a:endParaRPr lang="en-US" sz="788" dirty="0">
              <a:solidFill>
                <a:srgbClr val="C2D7FF"/>
              </a:solidFill>
              <a:latin typeface="Tahoma"/>
            </a:endParaRPr>
          </a:p>
        </p:txBody>
      </p:sp>
      <p:sp>
        <p:nvSpPr>
          <p:cNvPr id="36" name="TextBox 35">
            <a:extLst>
              <a:ext uri="{FF2B5EF4-FFF2-40B4-BE49-F238E27FC236}">
                <a16:creationId xmlns:a16="http://schemas.microsoft.com/office/drawing/2014/main" id="{AE5CE9D4-25FB-CCF7-D17C-7DC6A9D6A840}"/>
              </a:ext>
            </a:extLst>
          </p:cNvPr>
          <p:cNvSpPr txBox="1"/>
          <p:nvPr/>
        </p:nvSpPr>
        <p:spPr>
          <a:xfrm>
            <a:off x="7354345" y="1353912"/>
            <a:ext cx="740336" cy="261482"/>
          </a:xfrm>
          <a:prstGeom prst="rect">
            <a:avLst/>
          </a:prstGeom>
        </p:spPr>
        <p:txBody>
          <a:bodyPr wrap="square" rtlCol="0" anchor="ctr">
            <a:spAutoFit/>
          </a:bodyPr>
          <a:lstStyle/>
          <a:p>
            <a:pPr algn="ctr" defTabSz="685303">
              <a:defRPr/>
            </a:pPr>
            <a:r>
              <a:rPr lang="en-US" sz="1099" b="1">
                <a:solidFill>
                  <a:srgbClr val="159E97">
                    <a:lumMod val="60000"/>
                    <a:lumOff val="40000"/>
                  </a:srgbClr>
                </a:solidFill>
                <a:latin typeface="Tahoma"/>
              </a:rPr>
              <a:t>Today</a:t>
            </a:r>
          </a:p>
        </p:txBody>
      </p:sp>
      <p:cxnSp>
        <p:nvCxnSpPr>
          <p:cNvPr id="37" name="Straight Connector 36">
            <a:extLst>
              <a:ext uri="{FF2B5EF4-FFF2-40B4-BE49-F238E27FC236}">
                <a16:creationId xmlns:a16="http://schemas.microsoft.com/office/drawing/2014/main" id="{600F04DF-A27B-6FA3-4653-019FA2A1EC59}"/>
              </a:ext>
            </a:extLst>
          </p:cNvPr>
          <p:cNvCxnSpPr>
            <a:cxnSpLocks/>
          </p:cNvCxnSpPr>
          <p:nvPr/>
        </p:nvCxnSpPr>
        <p:spPr>
          <a:xfrm>
            <a:off x="844159" y="2548221"/>
            <a:ext cx="7761957" cy="0"/>
          </a:xfrm>
          <a:prstGeom prst="line">
            <a:avLst/>
          </a:prstGeom>
          <a:ln w="34925">
            <a:gradFill>
              <a:gsLst>
                <a:gs pos="19000">
                  <a:schemeClr val="accent3">
                    <a:lumMod val="60000"/>
                    <a:lumOff val="40000"/>
                  </a:schemeClr>
                </a:gs>
                <a:gs pos="87000">
                  <a:schemeClr val="accent3">
                    <a:lumMod val="60000"/>
                    <a:lumOff val="40000"/>
                  </a:schemeClr>
                </a:gs>
                <a:gs pos="0">
                  <a:schemeClr val="accent3">
                    <a:lumMod val="60000"/>
                    <a:lumOff val="40000"/>
                    <a:alpha val="0"/>
                  </a:schemeClr>
                </a:gs>
                <a:gs pos="50000">
                  <a:schemeClr val="accent3">
                    <a:lumMod val="60000"/>
                    <a:lumOff val="40000"/>
                  </a:schemeClr>
                </a:gs>
                <a:gs pos="100000">
                  <a:schemeClr val="accent3">
                    <a:lumMod val="60000"/>
                    <a:lumOff val="4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2EF78FEE-D1C6-8BF5-A7D4-FA232D024013}"/>
              </a:ext>
            </a:extLst>
          </p:cNvPr>
          <p:cNvSpPr>
            <a:spLocks noChangeAspect="1"/>
          </p:cNvSpPr>
          <p:nvPr/>
        </p:nvSpPr>
        <p:spPr bwMode="auto">
          <a:xfrm>
            <a:off x="7589038" y="2409580"/>
            <a:ext cx="273473" cy="277281"/>
          </a:xfrm>
          <a:prstGeom prst="ellipse">
            <a:avLst/>
          </a:prstGeom>
          <a:solidFill>
            <a:schemeClr val="bg1"/>
          </a:solidFill>
          <a:ln w="508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pic>
        <p:nvPicPr>
          <p:cNvPr id="39" name="Google Shape;908;p15" descr="kubernetes-logo - Bosch ConnectedWorld Blog">
            <a:extLst>
              <a:ext uri="{FF2B5EF4-FFF2-40B4-BE49-F238E27FC236}">
                <a16:creationId xmlns:a16="http://schemas.microsoft.com/office/drawing/2014/main" id="{565B2176-A929-71A7-A106-A82FCF32C9EE}"/>
              </a:ext>
            </a:extLst>
          </p:cNvPr>
          <p:cNvPicPr preferRelativeResize="0">
            <a:picLocks noChangeAspect="1"/>
          </p:cNvPicPr>
          <p:nvPr/>
        </p:nvPicPr>
        <p:blipFill rotWithShape="1">
          <a:blip r:embed="rId4">
            <a:alphaModFix/>
          </a:blip>
          <a:srcRect/>
          <a:stretch/>
        </p:blipFill>
        <p:spPr>
          <a:xfrm>
            <a:off x="358135" y="2285325"/>
            <a:ext cx="481926" cy="467633"/>
          </a:xfrm>
          <a:prstGeom prst="rect">
            <a:avLst/>
          </a:prstGeom>
          <a:noFill/>
          <a:ln>
            <a:noFill/>
          </a:ln>
        </p:spPr>
      </p:pic>
      <p:grpSp>
        <p:nvGrpSpPr>
          <p:cNvPr id="40" name="Group 39">
            <a:extLst>
              <a:ext uri="{FF2B5EF4-FFF2-40B4-BE49-F238E27FC236}">
                <a16:creationId xmlns:a16="http://schemas.microsoft.com/office/drawing/2014/main" id="{61830832-5083-36F0-95CE-96EFB6DC133A}"/>
              </a:ext>
            </a:extLst>
          </p:cNvPr>
          <p:cNvGrpSpPr/>
          <p:nvPr/>
        </p:nvGrpSpPr>
        <p:grpSpPr>
          <a:xfrm>
            <a:off x="728264" y="2781508"/>
            <a:ext cx="6925803" cy="1688523"/>
            <a:chOff x="1049377" y="4049908"/>
            <a:chExt cx="9242895" cy="2253447"/>
          </a:xfrm>
        </p:grpSpPr>
        <p:sp>
          <p:nvSpPr>
            <p:cNvPr id="81" name="Freeform: Shape 7">
              <a:extLst>
                <a:ext uri="{FF2B5EF4-FFF2-40B4-BE49-F238E27FC236}">
                  <a16:creationId xmlns:a16="http://schemas.microsoft.com/office/drawing/2014/main" id="{8A9B158E-10C3-62CF-A9C9-46A99707EE8A}"/>
                </a:ext>
              </a:extLst>
            </p:cNvPr>
            <p:cNvSpPr/>
            <p:nvPr/>
          </p:nvSpPr>
          <p:spPr bwMode="auto">
            <a:xfrm>
              <a:off x="1049377" y="4049908"/>
              <a:ext cx="2283634" cy="1427641"/>
            </a:xfrm>
            <a:custGeom>
              <a:avLst/>
              <a:gdLst>
                <a:gd name="connsiteX0" fmla="*/ 0 w 5322849"/>
                <a:gd name="connsiteY0" fmla="*/ 0 h 780585"/>
                <a:gd name="connsiteX1" fmla="*/ 780585 w 5322849"/>
                <a:gd name="connsiteY1" fmla="*/ 780585 h 780585"/>
                <a:gd name="connsiteX2" fmla="*/ 5322849 w 5322849"/>
                <a:gd name="connsiteY2" fmla="*/ 780585 h 780585"/>
                <a:gd name="connsiteX0" fmla="*/ 0 w 5322849"/>
                <a:gd name="connsiteY0" fmla="*/ 0 h 780585"/>
                <a:gd name="connsiteX1" fmla="*/ 780585 w 5322849"/>
                <a:gd name="connsiteY1" fmla="*/ 780585 h 780585"/>
                <a:gd name="connsiteX2" fmla="*/ 5322849 w 5322849"/>
                <a:gd name="connsiteY2" fmla="*/ 780585 h 780585"/>
                <a:gd name="connsiteX0" fmla="*/ 0 w 5322849"/>
                <a:gd name="connsiteY0" fmla="*/ 0 h 780585"/>
                <a:gd name="connsiteX1" fmla="*/ 780585 w 5322849"/>
                <a:gd name="connsiteY1" fmla="*/ 780585 h 780585"/>
                <a:gd name="connsiteX2" fmla="*/ 5322849 w 5322849"/>
                <a:gd name="connsiteY2" fmla="*/ 780585 h 780585"/>
                <a:gd name="connsiteX0" fmla="*/ 0 w 5322849"/>
                <a:gd name="connsiteY0" fmla="*/ 0 h 780585"/>
                <a:gd name="connsiteX1" fmla="*/ 780585 w 5322849"/>
                <a:gd name="connsiteY1" fmla="*/ 780585 h 780585"/>
                <a:gd name="connsiteX2" fmla="*/ 5322849 w 5322849"/>
                <a:gd name="connsiteY2" fmla="*/ 780585 h 780585"/>
                <a:gd name="connsiteX0" fmla="*/ 0 w 5322849"/>
                <a:gd name="connsiteY0" fmla="*/ 0 h 780585"/>
                <a:gd name="connsiteX1" fmla="*/ 780585 w 5322849"/>
                <a:gd name="connsiteY1" fmla="*/ 780585 h 780585"/>
                <a:gd name="connsiteX2" fmla="*/ 5322849 w 5322849"/>
                <a:gd name="connsiteY2" fmla="*/ 780585 h 780585"/>
                <a:gd name="connsiteX0" fmla="*/ 0 w 3400046"/>
                <a:gd name="connsiteY0" fmla="*/ 0 h 780585"/>
                <a:gd name="connsiteX1" fmla="*/ 780585 w 3400046"/>
                <a:gd name="connsiteY1" fmla="*/ 780585 h 780585"/>
                <a:gd name="connsiteX2" fmla="*/ 3400046 w 3400046"/>
                <a:gd name="connsiteY2" fmla="*/ 780585 h 780585"/>
                <a:gd name="connsiteX0" fmla="*/ 0 w 2571104"/>
                <a:gd name="connsiteY0" fmla="*/ 0 h 789131"/>
                <a:gd name="connsiteX1" fmla="*/ 780585 w 2571104"/>
                <a:gd name="connsiteY1" fmla="*/ 780585 h 789131"/>
                <a:gd name="connsiteX2" fmla="*/ 2571104 w 2571104"/>
                <a:gd name="connsiteY2" fmla="*/ 789131 h 789131"/>
                <a:gd name="connsiteX0" fmla="*/ 0 w 2056754"/>
                <a:gd name="connsiteY0" fmla="*/ 0 h 784368"/>
                <a:gd name="connsiteX1" fmla="*/ 780585 w 2056754"/>
                <a:gd name="connsiteY1" fmla="*/ 780585 h 784368"/>
                <a:gd name="connsiteX2" fmla="*/ 2056754 w 2056754"/>
                <a:gd name="connsiteY2" fmla="*/ 784368 h 784368"/>
                <a:gd name="connsiteX0" fmla="*/ 0 w 1680516"/>
                <a:gd name="connsiteY0" fmla="*/ 0 h 784368"/>
                <a:gd name="connsiteX1" fmla="*/ 780585 w 1680516"/>
                <a:gd name="connsiteY1" fmla="*/ 780585 h 784368"/>
                <a:gd name="connsiteX2" fmla="*/ 1680516 w 1680516"/>
                <a:gd name="connsiteY2" fmla="*/ 784368 h 784368"/>
              </a:gdLst>
              <a:ahLst/>
              <a:cxnLst>
                <a:cxn ang="0">
                  <a:pos x="connsiteX0" y="connsiteY0"/>
                </a:cxn>
                <a:cxn ang="0">
                  <a:pos x="connsiteX1" y="connsiteY1"/>
                </a:cxn>
                <a:cxn ang="0">
                  <a:pos x="connsiteX2" y="connsiteY2"/>
                </a:cxn>
              </a:cxnLst>
              <a:rect l="l" t="t" r="r" b="b"/>
              <a:pathLst>
                <a:path w="1680516" h="784368">
                  <a:moveTo>
                    <a:pt x="0" y="0"/>
                  </a:moveTo>
                  <a:lnTo>
                    <a:pt x="780585" y="780585"/>
                  </a:lnTo>
                  <a:lnTo>
                    <a:pt x="1680516" y="784368"/>
                  </a:lnTo>
                </a:path>
              </a:pathLst>
            </a:custGeom>
            <a:noFill/>
            <a:ln>
              <a:solidFill>
                <a:srgbClr val="43FF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6" tIns="34259" rIns="68516" bIns="34259" numCol="1" spcCol="0" rtlCol="0" fromWordArt="0" anchor="ctr" anchorCtr="0" forceAA="0" compatLnSpc="1">
              <a:prstTxWarp prst="textNoShape">
                <a:avLst/>
              </a:prstTxWarp>
              <a:noAutofit/>
            </a:bodyPr>
            <a:lstStyle/>
            <a:p>
              <a:pPr algn="ctr" defTabSz="685303">
                <a:defRPr/>
              </a:pPr>
              <a:endParaRPr lang="ru-RU" sz="1012">
                <a:solidFill>
                  <a:srgbClr val="FFFFFF"/>
                </a:solidFill>
                <a:latin typeface="Tahoma"/>
              </a:endParaRPr>
            </a:p>
          </p:txBody>
        </p:sp>
        <p:grpSp>
          <p:nvGrpSpPr>
            <p:cNvPr id="82" name="Group 81">
              <a:extLst>
                <a:ext uri="{FF2B5EF4-FFF2-40B4-BE49-F238E27FC236}">
                  <a16:creationId xmlns:a16="http://schemas.microsoft.com/office/drawing/2014/main" id="{6F6BC51A-559D-A4EB-EC46-C1EA1733EFCC}"/>
                </a:ext>
              </a:extLst>
            </p:cNvPr>
            <p:cNvGrpSpPr/>
            <p:nvPr/>
          </p:nvGrpSpPr>
          <p:grpSpPr>
            <a:xfrm>
              <a:off x="8619038" y="4630121"/>
              <a:ext cx="1673234" cy="1673234"/>
              <a:chOff x="7146122" y="2901673"/>
              <a:chExt cx="1673234" cy="1673234"/>
            </a:xfrm>
          </p:grpSpPr>
          <p:sp>
            <p:nvSpPr>
              <p:cNvPr id="88" name="Oval 87">
                <a:extLst>
                  <a:ext uri="{FF2B5EF4-FFF2-40B4-BE49-F238E27FC236}">
                    <a16:creationId xmlns:a16="http://schemas.microsoft.com/office/drawing/2014/main" id="{8388CC17-8297-12FF-B7F3-CA8A549E805A}"/>
                  </a:ext>
                </a:extLst>
              </p:cNvPr>
              <p:cNvSpPr/>
              <p:nvPr/>
            </p:nvSpPr>
            <p:spPr bwMode="auto">
              <a:xfrm>
                <a:off x="7146122" y="2901673"/>
                <a:ext cx="1673234" cy="1673234"/>
              </a:xfrm>
              <a:prstGeom prst="ellipse">
                <a:avLst/>
              </a:prstGeom>
              <a:solidFill>
                <a:schemeClr val="accent1">
                  <a:lumMod val="50000"/>
                </a:schemeClr>
              </a:solidFill>
              <a:ln w="15875">
                <a:gradFill>
                  <a:gsLst>
                    <a:gs pos="0">
                      <a:srgbClr val="43FFC0"/>
                    </a:gs>
                    <a:gs pos="100000">
                      <a:srgbClr val="43FFC0">
                        <a:alpha val="25000"/>
                      </a:srgbClr>
                    </a:gs>
                    <a:gs pos="65494">
                      <a:srgbClr val="43FFC0"/>
                    </a:gs>
                    <a:gs pos="29000">
                      <a:srgbClr val="43FFC0"/>
                    </a:gs>
                  </a:gsLst>
                  <a:lin ang="13200000" scaled="0"/>
                </a:gradFill>
                <a:headEnd type="none" w="med" len="med"/>
                <a:tailEnd type="none" w="med" len="med"/>
              </a:ln>
              <a:effectLst>
                <a:reflection stA="0" endPos="65000" dist="508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6" tIns="34259" rIns="34259" bIns="68516" numCol="1" spcCol="0" rtlCol="0" fromWordArt="0" anchor="ctr" anchorCtr="0" forceAA="0" compatLnSpc="1">
                <a:prstTxWarp prst="textNoShape">
                  <a:avLst/>
                </a:prstTxWarp>
                <a:noAutofit/>
              </a:bodyPr>
              <a:lstStyle/>
              <a:p>
                <a:pPr algn="ctr" defTabSz="684940" fontAlgn="base">
                  <a:spcBef>
                    <a:spcPct val="0"/>
                  </a:spcBef>
                  <a:spcAft>
                    <a:spcPct val="0"/>
                  </a:spcAft>
                  <a:defRPr/>
                </a:pPr>
                <a:endParaRPr lang="ru-RU" sz="1012">
                  <a:gradFill>
                    <a:gsLst>
                      <a:gs pos="0">
                        <a:srgbClr val="FFFFFF"/>
                      </a:gs>
                      <a:gs pos="100000">
                        <a:srgbClr val="FFFFFF"/>
                      </a:gs>
                    </a:gsLst>
                    <a:lin ang="5400000" scaled="0"/>
                  </a:gradFill>
                  <a:latin typeface="Tahoma"/>
                  <a:cs typeface="Segoe UI" pitchFamily="34" charset="0"/>
                </a:endParaRPr>
              </a:p>
            </p:txBody>
          </p:sp>
          <p:sp>
            <p:nvSpPr>
              <p:cNvPr id="89" name="Rectangle 88">
                <a:extLst>
                  <a:ext uri="{FF2B5EF4-FFF2-40B4-BE49-F238E27FC236}">
                    <a16:creationId xmlns:a16="http://schemas.microsoft.com/office/drawing/2014/main" id="{DCDA0327-8C29-D66C-9DA3-F487CD93EE77}"/>
                  </a:ext>
                </a:extLst>
              </p:cNvPr>
              <p:cNvSpPr/>
              <p:nvPr/>
            </p:nvSpPr>
            <p:spPr>
              <a:xfrm>
                <a:off x="7290729" y="3145788"/>
                <a:ext cx="1475974" cy="646502"/>
              </a:xfrm>
              <a:prstGeom prst="rect">
                <a:avLst/>
              </a:prstGeom>
            </p:spPr>
            <p:txBody>
              <a:bodyPr wrap="square">
                <a:spAutoFit/>
              </a:bodyPr>
              <a:lstStyle/>
              <a:p>
                <a:pPr algn="ctr" defTabSz="685303">
                  <a:defRPr/>
                </a:pPr>
                <a:r>
                  <a:rPr lang="en-GB" sz="2548" b="1">
                    <a:solidFill>
                      <a:srgbClr val="159E97">
                        <a:lumMod val="60000"/>
                        <a:lumOff val="40000"/>
                      </a:srgbClr>
                    </a:solidFill>
                    <a:latin typeface="Tahoma"/>
                  </a:rPr>
                  <a:t>86%</a:t>
                </a:r>
                <a:endParaRPr lang="ru-RU" sz="2548" b="1">
                  <a:solidFill>
                    <a:srgbClr val="159E97">
                      <a:lumMod val="60000"/>
                      <a:lumOff val="40000"/>
                    </a:srgbClr>
                  </a:solidFill>
                  <a:latin typeface="Tahoma"/>
                </a:endParaRPr>
              </a:p>
            </p:txBody>
          </p:sp>
          <p:sp>
            <p:nvSpPr>
              <p:cNvPr id="90" name="Rectangle 89">
                <a:extLst>
                  <a:ext uri="{FF2B5EF4-FFF2-40B4-BE49-F238E27FC236}">
                    <a16:creationId xmlns:a16="http://schemas.microsoft.com/office/drawing/2014/main" id="{095F081D-BE75-9C2F-272A-312DF7C40A08}"/>
                  </a:ext>
                </a:extLst>
              </p:cNvPr>
              <p:cNvSpPr/>
              <p:nvPr/>
            </p:nvSpPr>
            <p:spPr>
              <a:xfrm>
                <a:off x="7204636" y="3686868"/>
                <a:ext cx="1556205" cy="769640"/>
              </a:xfrm>
              <a:prstGeom prst="rect">
                <a:avLst/>
              </a:prstGeom>
            </p:spPr>
            <p:txBody>
              <a:bodyPr wrap="square">
                <a:spAutoFit/>
              </a:bodyPr>
              <a:lstStyle/>
              <a:p>
                <a:pPr algn="ctr" defTabSz="912408" fontAlgn="base">
                  <a:spcBef>
                    <a:spcPct val="0"/>
                  </a:spcBef>
                  <a:spcAft>
                    <a:spcPct val="0"/>
                  </a:spcAft>
                  <a:defRPr/>
                </a:pPr>
                <a:r>
                  <a:rPr lang="en-US" sz="1049">
                    <a:solidFill>
                      <a:srgbClr val="FFFFFF"/>
                    </a:solidFill>
                    <a:latin typeface="Tahoma"/>
                    <a:cs typeface="Segoe UI" pitchFamily="34" charset="0"/>
                  </a:rPr>
                  <a:t>started adopting in last two</a:t>
                </a:r>
                <a:br>
                  <a:rPr lang="en-US" sz="1049">
                    <a:solidFill>
                      <a:srgbClr val="FFFFFF"/>
                    </a:solidFill>
                    <a:latin typeface="Tahoma"/>
                    <a:cs typeface="Segoe UI" pitchFamily="34" charset="0"/>
                  </a:rPr>
                </a:br>
                <a:r>
                  <a:rPr lang="en-US" sz="1049">
                    <a:solidFill>
                      <a:srgbClr val="FFFFFF"/>
                    </a:solidFill>
                    <a:latin typeface="Tahoma"/>
                    <a:cs typeface="Segoe UI" pitchFamily="34" charset="0"/>
                  </a:rPr>
                  <a:t>years</a:t>
                </a:r>
                <a:r>
                  <a:rPr lang="en-US" sz="1049" baseline="30000">
                    <a:solidFill>
                      <a:srgbClr val="FFFFFF"/>
                    </a:solidFill>
                    <a:latin typeface="Tahoma"/>
                    <a:cs typeface="Segoe UI" pitchFamily="34" charset="0"/>
                  </a:rPr>
                  <a:t>1</a:t>
                </a:r>
                <a:endParaRPr lang="en-US" sz="674" baseline="30000">
                  <a:solidFill>
                    <a:srgbClr val="FFFFFF"/>
                  </a:solidFill>
                  <a:latin typeface="Tahoma"/>
                  <a:cs typeface="Segoe UI" pitchFamily="34" charset="0"/>
                </a:endParaRPr>
              </a:p>
            </p:txBody>
          </p:sp>
        </p:grpSp>
        <p:sp>
          <p:nvSpPr>
            <p:cNvPr id="83" name="Freeform: Shape 48">
              <a:extLst>
                <a:ext uri="{FF2B5EF4-FFF2-40B4-BE49-F238E27FC236}">
                  <a16:creationId xmlns:a16="http://schemas.microsoft.com/office/drawing/2014/main" id="{89434B0B-3D37-FFCD-EDB1-3A389C43B4A0}"/>
                </a:ext>
              </a:extLst>
            </p:cNvPr>
            <p:cNvSpPr/>
            <p:nvPr/>
          </p:nvSpPr>
          <p:spPr bwMode="auto">
            <a:xfrm flipV="1">
              <a:off x="4420583" y="5415316"/>
              <a:ext cx="4191674" cy="62227"/>
            </a:xfrm>
            <a:custGeom>
              <a:avLst/>
              <a:gdLst>
                <a:gd name="connsiteX0" fmla="*/ 0 w 5322849"/>
                <a:gd name="connsiteY0" fmla="*/ 0 h 780585"/>
                <a:gd name="connsiteX1" fmla="*/ 780585 w 5322849"/>
                <a:gd name="connsiteY1" fmla="*/ 780585 h 780585"/>
                <a:gd name="connsiteX2" fmla="*/ 5322849 w 5322849"/>
                <a:gd name="connsiteY2" fmla="*/ 780585 h 780585"/>
                <a:gd name="connsiteX0" fmla="*/ 0 w 4542264"/>
                <a:gd name="connsiteY0" fmla="*/ 0 h 0"/>
                <a:gd name="connsiteX1" fmla="*/ 4542264 w 4542264"/>
                <a:gd name="connsiteY1" fmla="*/ 0 h 0"/>
              </a:gdLst>
              <a:ahLst/>
              <a:cxnLst>
                <a:cxn ang="0">
                  <a:pos x="connsiteX0" y="connsiteY0"/>
                </a:cxn>
                <a:cxn ang="0">
                  <a:pos x="connsiteX1" y="connsiteY1"/>
                </a:cxn>
              </a:cxnLst>
              <a:rect l="l" t="t" r="r" b="b"/>
              <a:pathLst>
                <a:path w="4542264">
                  <a:moveTo>
                    <a:pt x="0" y="0"/>
                  </a:moveTo>
                  <a:lnTo>
                    <a:pt x="4542264" y="0"/>
                  </a:lnTo>
                </a:path>
              </a:pathLst>
            </a:custGeom>
            <a:noFill/>
            <a:ln>
              <a:solidFill>
                <a:srgbClr val="43FF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6" tIns="34259" rIns="68516" bIns="34259" numCol="1" spcCol="0" rtlCol="0" fromWordArt="0" anchor="ctr" anchorCtr="0" forceAA="0" compatLnSpc="1">
              <a:prstTxWarp prst="textNoShape">
                <a:avLst/>
              </a:prstTxWarp>
              <a:noAutofit/>
            </a:bodyPr>
            <a:lstStyle/>
            <a:p>
              <a:pPr algn="ctr" defTabSz="685303">
                <a:defRPr/>
              </a:pPr>
              <a:endParaRPr lang="ru-RU" sz="1012">
                <a:solidFill>
                  <a:srgbClr val="FFFFFF"/>
                </a:solidFill>
                <a:latin typeface="Tahoma"/>
              </a:endParaRPr>
            </a:p>
          </p:txBody>
        </p:sp>
        <p:grpSp>
          <p:nvGrpSpPr>
            <p:cNvPr id="84" name="Group 83">
              <a:extLst>
                <a:ext uri="{FF2B5EF4-FFF2-40B4-BE49-F238E27FC236}">
                  <a16:creationId xmlns:a16="http://schemas.microsoft.com/office/drawing/2014/main" id="{244C8251-6E92-E5C0-1806-DEBE24B98C89}"/>
                </a:ext>
              </a:extLst>
            </p:cNvPr>
            <p:cNvGrpSpPr/>
            <p:nvPr/>
          </p:nvGrpSpPr>
          <p:grpSpPr>
            <a:xfrm>
              <a:off x="3339792" y="4949082"/>
              <a:ext cx="1133015" cy="1082151"/>
              <a:chOff x="5191491" y="257404"/>
              <a:chExt cx="1133015" cy="1082151"/>
            </a:xfrm>
          </p:grpSpPr>
          <p:sp>
            <p:nvSpPr>
              <p:cNvPr id="85" name="Oval 84">
                <a:extLst>
                  <a:ext uri="{FF2B5EF4-FFF2-40B4-BE49-F238E27FC236}">
                    <a16:creationId xmlns:a16="http://schemas.microsoft.com/office/drawing/2014/main" id="{49D999BC-84C0-92CC-78F4-A2830D97F169}"/>
                  </a:ext>
                </a:extLst>
              </p:cNvPr>
              <p:cNvSpPr/>
              <p:nvPr/>
            </p:nvSpPr>
            <p:spPr bwMode="auto">
              <a:xfrm>
                <a:off x="5227897" y="257404"/>
                <a:ext cx="1054255" cy="1054255"/>
              </a:xfrm>
              <a:prstGeom prst="ellipse">
                <a:avLst/>
              </a:prstGeom>
              <a:solidFill>
                <a:schemeClr val="accent1">
                  <a:lumMod val="50000"/>
                </a:schemeClr>
              </a:solidFill>
              <a:ln w="12700">
                <a:gradFill>
                  <a:gsLst>
                    <a:gs pos="0">
                      <a:srgbClr val="43FFC0"/>
                    </a:gs>
                    <a:gs pos="100000">
                      <a:srgbClr val="43FFC0">
                        <a:alpha val="25000"/>
                      </a:srgbClr>
                    </a:gs>
                    <a:gs pos="65494">
                      <a:srgbClr val="43FFC0"/>
                    </a:gs>
                    <a:gs pos="29000">
                      <a:srgbClr val="43FFC0"/>
                    </a:gs>
                  </a:gsLst>
                  <a:lin ang="10200000" scaled="0"/>
                </a:gradFill>
                <a:headEnd type="none" w="med" len="med"/>
                <a:tailEnd type="none" w="med" len="med"/>
              </a:ln>
              <a:effectLst>
                <a:reflection stA="0" endPos="65000" dist="508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6" tIns="34259" rIns="34259" bIns="68516" numCol="1" spcCol="0" rtlCol="0" fromWordArt="0" anchor="ctr" anchorCtr="0" forceAA="0" compatLnSpc="1">
                <a:prstTxWarp prst="textNoShape">
                  <a:avLst/>
                </a:prstTxWarp>
                <a:noAutofit/>
              </a:bodyPr>
              <a:lstStyle/>
              <a:p>
                <a:pPr algn="ctr" defTabSz="684940" fontAlgn="base">
                  <a:spcBef>
                    <a:spcPct val="0"/>
                  </a:spcBef>
                  <a:spcAft>
                    <a:spcPct val="0"/>
                  </a:spcAft>
                  <a:defRPr/>
                </a:pPr>
                <a:endParaRPr lang="ru-RU" sz="1012">
                  <a:gradFill>
                    <a:gsLst>
                      <a:gs pos="0">
                        <a:srgbClr val="FFFFFF"/>
                      </a:gs>
                      <a:gs pos="100000">
                        <a:srgbClr val="FFFFFF"/>
                      </a:gs>
                    </a:gsLst>
                    <a:lin ang="5400000" scaled="0"/>
                  </a:gradFill>
                  <a:latin typeface="Tahoma"/>
                  <a:cs typeface="Segoe UI" pitchFamily="34" charset="0"/>
                </a:endParaRPr>
              </a:p>
            </p:txBody>
          </p:sp>
          <p:sp>
            <p:nvSpPr>
              <p:cNvPr id="86" name="Rectangle 85">
                <a:extLst>
                  <a:ext uri="{FF2B5EF4-FFF2-40B4-BE49-F238E27FC236}">
                    <a16:creationId xmlns:a16="http://schemas.microsoft.com/office/drawing/2014/main" id="{873B6623-D05A-CD2E-FA47-B2E060A73242}"/>
                  </a:ext>
                </a:extLst>
              </p:cNvPr>
              <p:cNvSpPr/>
              <p:nvPr/>
            </p:nvSpPr>
            <p:spPr>
              <a:xfrm>
                <a:off x="5344415" y="421952"/>
                <a:ext cx="879681" cy="431115"/>
              </a:xfrm>
              <a:prstGeom prst="rect">
                <a:avLst/>
              </a:prstGeom>
            </p:spPr>
            <p:txBody>
              <a:bodyPr wrap="none">
                <a:spAutoFit/>
              </a:bodyPr>
              <a:lstStyle/>
              <a:p>
                <a:pPr defTabSz="685303">
                  <a:defRPr/>
                </a:pPr>
                <a:r>
                  <a:rPr lang="en-GB" sz="1499" b="1">
                    <a:solidFill>
                      <a:srgbClr val="159E97">
                        <a:lumMod val="60000"/>
                        <a:lumOff val="40000"/>
                      </a:srgbClr>
                    </a:solidFill>
                    <a:latin typeface="Tahoma"/>
                  </a:rPr>
                  <a:t>14%</a:t>
                </a:r>
                <a:endParaRPr lang="ru-RU" sz="1499" b="1">
                  <a:solidFill>
                    <a:srgbClr val="159E97">
                      <a:lumMod val="60000"/>
                      <a:lumOff val="40000"/>
                    </a:srgbClr>
                  </a:solidFill>
                  <a:latin typeface="Tahoma"/>
                </a:endParaRPr>
              </a:p>
            </p:txBody>
          </p:sp>
          <p:sp>
            <p:nvSpPr>
              <p:cNvPr id="87" name="Rectangle 86">
                <a:extLst>
                  <a:ext uri="{FF2B5EF4-FFF2-40B4-BE49-F238E27FC236}">
                    <a16:creationId xmlns:a16="http://schemas.microsoft.com/office/drawing/2014/main" id="{412209BA-1E86-D0AA-1B34-7182635C39B1}"/>
                  </a:ext>
                </a:extLst>
              </p:cNvPr>
              <p:cNvSpPr/>
              <p:nvPr/>
            </p:nvSpPr>
            <p:spPr>
              <a:xfrm>
                <a:off x="5191491" y="754751"/>
                <a:ext cx="1133015" cy="584804"/>
              </a:xfrm>
              <a:prstGeom prst="rect">
                <a:avLst/>
              </a:prstGeom>
            </p:spPr>
            <p:txBody>
              <a:bodyPr wrap="square">
                <a:spAutoFit/>
              </a:bodyPr>
              <a:lstStyle/>
              <a:p>
                <a:pPr algn="ctr" defTabSz="685303">
                  <a:defRPr/>
                </a:pPr>
                <a:r>
                  <a:rPr lang="en-US" sz="749">
                    <a:solidFill>
                      <a:srgbClr val="FFFFFF"/>
                    </a:solidFill>
                    <a:latin typeface="Tahoma"/>
                    <a:cs typeface="Segoe UI" pitchFamily="34" charset="0"/>
                  </a:rPr>
                  <a:t>started adopting 2+ years ago</a:t>
                </a:r>
                <a:r>
                  <a:rPr lang="en-US" sz="749" baseline="30000">
                    <a:solidFill>
                      <a:srgbClr val="FFFFFF"/>
                    </a:solidFill>
                    <a:latin typeface="Tahoma"/>
                    <a:cs typeface="Segoe UI" pitchFamily="34" charset="0"/>
                  </a:rPr>
                  <a:t>1</a:t>
                </a:r>
                <a:endParaRPr lang="ru-RU" sz="749" baseline="30000">
                  <a:solidFill>
                    <a:srgbClr val="FFFFFF"/>
                  </a:solidFill>
                  <a:latin typeface="Tahoma"/>
                </a:endParaRPr>
              </a:p>
            </p:txBody>
          </p:sp>
        </p:grpSp>
      </p:grpSp>
      <p:grpSp>
        <p:nvGrpSpPr>
          <p:cNvPr id="44" name="Group 43">
            <a:extLst>
              <a:ext uri="{FF2B5EF4-FFF2-40B4-BE49-F238E27FC236}">
                <a16:creationId xmlns:a16="http://schemas.microsoft.com/office/drawing/2014/main" id="{8022A6D3-7AD6-3E1D-EAC3-B766C2D60E4C}"/>
              </a:ext>
            </a:extLst>
          </p:cNvPr>
          <p:cNvGrpSpPr/>
          <p:nvPr/>
        </p:nvGrpSpPr>
        <p:grpSpPr>
          <a:xfrm>
            <a:off x="1246160" y="1229859"/>
            <a:ext cx="573131" cy="1696940"/>
            <a:chOff x="1701323" y="1377273"/>
            <a:chExt cx="764877" cy="2264681"/>
          </a:xfrm>
        </p:grpSpPr>
        <p:sp>
          <p:nvSpPr>
            <p:cNvPr id="77" name="Oval 76">
              <a:extLst>
                <a:ext uri="{FF2B5EF4-FFF2-40B4-BE49-F238E27FC236}">
                  <a16:creationId xmlns:a16="http://schemas.microsoft.com/office/drawing/2014/main" id="{2D991840-9C38-E15D-D19A-F8227BCC853C}"/>
                </a:ext>
              </a:extLst>
            </p:cNvPr>
            <p:cNvSpPr>
              <a:spLocks noChangeAspect="1"/>
            </p:cNvSpPr>
            <p:nvPr/>
          </p:nvSpPr>
          <p:spPr bwMode="auto">
            <a:xfrm>
              <a:off x="1992657" y="3044341"/>
              <a:ext cx="182211" cy="184749"/>
            </a:xfrm>
            <a:prstGeom prst="ellipse">
              <a:avLst/>
            </a:prstGeom>
            <a:solidFill>
              <a:schemeClr val="bg1"/>
            </a:solidFill>
            <a:ln w="381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sp>
          <p:nvSpPr>
            <p:cNvPr id="78" name="TextBox 77">
              <a:extLst>
                <a:ext uri="{FF2B5EF4-FFF2-40B4-BE49-F238E27FC236}">
                  <a16:creationId xmlns:a16="http://schemas.microsoft.com/office/drawing/2014/main" id="{41EE6419-36AB-FFF4-04D5-50FA02340825}"/>
                </a:ext>
              </a:extLst>
            </p:cNvPr>
            <p:cNvSpPr txBox="1"/>
            <p:nvPr/>
          </p:nvSpPr>
          <p:spPr>
            <a:xfrm>
              <a:off x="1701323" y="1377273"/>
              <a:ext cx="764877" cy="677222"/>
            </a:xfrm>
            <a:prstGeom prst="rect">
              <a:avLst/>
            </a:prstGeom>
          </p:spPr>
          <p:txBody>
            <a:bodyPr wrap="square" rtlCol="0" anchor="ctr">
              <a:spAutoFit/>
            </a:bodyPr>
            <a:lstStyle/>
            <a:p>
              <a:pPr algn="ctr" defTabSz="685303">
                <a:defRPr/>
              </a:pPr>
              <a:r>
                <a:rPr lang="en-US" sz="899">
                  <a:solidFill>
                    <a:srgbClr val="FFFFFF"/>
                  </a:solidFill>
                  <a:latin typeface="Tahoma"/>
                </a:rPr>
                <a:t>v1.0</a:t>
              </a:r>
              <a:br>
                <a:rPr lang="en-US" sz="899">
                  <a:solidFill>
                    <a:srgbClr val="FFFFFF"/>
                  </a:solidFill>
                  <a:latin typeface="Tahoma"/>
                </a:rPr>
              </a:br>
              <a:r>
                <a:rPr lang="en-US" sz="899">
                  <a:solidFill>
                    <a:srgbClr val="FFFFFF"/>
                  </a:solidFill>
                  <a:latin typeface="Tahoma"/>
                </a:rPr>
                <a:t>July 2015</a:t>
              </a:r>
            </a:p>
          </p:txBody>
        </p:sp>
        <p:sp>
          <p:nvSpPr>
            <p:cNvPr id="79" name="Freeform: Shape 101">
              <a:extLst>
                <a:ext uri="{FF2B5EF4-FFF2-40B4-BE49-F238E27FC236}">
                  <a16:creationId xmlns:a16="http://schemas.microsoft.com/office/drawing/2014/main" id="{B6803741-491E-E076-F4D3-909CA33E0397}"/>
                </a:ext>
              </a:extLst>
            </p:cNvPr>
            <p:cNvSpPr/>
            <p:nvPr/>
          </p:nvSpPr>
          <p:spPr bwMode="auto">
            <a:xfrm flipH="1">
              <a:off x="1981943" y="1871474"/>
              <a:ext cx="103905" cy="1162520"/>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799">
                <a:solidFill>
                  <a:srgbClr val="FFFFFF"/>
                </a:solidFill>
                <a:latin typeface="Tahoma"/>
              </a:endParaRPr>
            </a:p>
          </p:txBody>
        </p:sp>
        <p:sp>
          <p:nvSpPr>
            <p:cNvPr id="80" name="Freeform: Shape 109">
              <a:extLst>
                <a:ext uri="{FF2B5EF4-FFF2-40B4-BE49-F238E27FC236}">
                  <a16:creationId xmlns:a16="http://schemas.microsoft.com/office/drawing/2014/main" id="{230DF509-C157-D2E1-9A9D-13E311A5EEE2}"/>
                </a:ext>
              </a:extLst>
            </p:cNvPr>
            <p:cNvSpPr/>
            <p:nvPr/>
          </p:nvSpPr>
          <p:spPr bwMode="auto">
            <a:xfrm rot="10800000" flipH="1">
              <a:off x="2085850" y="3205340"/>
              <a:ext cx="123643" cy="436614"/>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grpSp>
      <p:grpSp>
        <p:nvGrpSpPr>
          <p:cNvPr id="45" name="Group 44">
            <a:extLst>
              <a:ext uri="{FF2B5EF4-FFF2-40B4-BE49-F238E27FC236}">
                <a16:creationId xmlns:a16="http://schemas.microsoft.com/office/drawing/2014/main" id="{EFBA2546-245D-021D-1543-0570213D001E}"/>
              </a:ext>
            </a:extLst>
          </p:cNvPr>
          <p:cNvGrpSpPr/>
          <p:nvPr/>
        </p:nvGrpSpPr>
        <p:grpSpPr>
          <a:xfrm>
            <a:off x="3474428" y="1229861"/>
            <a:ext cx="672608" cy="1696940"/>
            <a:chOff x="4724506" y="1377275"/>
            <a:chExt cx="897636" cy="2264679"/>
          </a:xfrm>
        </p:grpSpPr>
        <p:sp>
          <p:nvSpPr>
            <p:cNvPr id="72" name="Oval 71">
              <a:extLst>
                <a:ext uri="{FF2B5EF4-FFF2-40B4-BE49-F238E27FC236}">
                  <a16:creationId xmlns:a16="http://schemas.microsoft.com/office/drawing/2014/main" id="{B2744CFC-E09F-CD66-7545-398EE43B324D}"/>
                </a:ext>
              </a:extLst>
            </p:cNvPr>
            <p:cNvSpPr>
              <a:spLocks noChangeAspect="1"/>
            </p:cNvSpPr>
            <p:nvPr/>
          </p:nvSpPr>
          <p:spPr bwMode="auto">
            <a:xfrm>
              <a:off x="5082219" y="3044341"/>
              <a:ext cx="182211" cy="184749"/>
            </a:xfrm>
            <a:prstGeom prst="ellipse">
              <a:avLst/>
            </a:prstGeom>
            <a:solidFill>
              <a:schemeClr val="bg1"/>
            </a:solidFill>
            <a:ln w="381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sp>
          <p:nvSpPr>
            <p:cNvPr id="73" name="TextBox 72">
              <a:extLst>
                <a:ext uri="{FF2B5EF4-FFF2-40B4-BE49-F238E27FC236}">
                  <a16:creationId xmlns:a16="http://schemas.microsoft.com/office/drawing/2014/main" id="{DF553CBD-EDD0-C139-839A-7269B336E4A5}"/>
                </a:ext>
              </a:extLst>
            </p:cNvPr>
            <p:cNvSpPr txBox="1"/>
            <p:nvPr/>
          </p:nvSpPr>
          <p:spPr>
            <a:xfrm>
              <a:off x="4724506" y="1377275"/>
              <a:ext cx="897636" cy="677222"/>
            </a:xfrm>
            <a:prstGeom prst="rect">
              <a:avLst/>
            </a:prstGeom>
          </p:spPr>
          <p:txBody>
            <a:bodyPr wrap="square" rtlCol="0" anchor="ctr">
              <a:spAutoFit/>
            </a:bodyPr>
            <a:lstStyle/>
            <a:p>
              <a:pPr algn="ctr" defTabSz="685303">
                <a:defRPr/>
              </a:pPr>
              <a:r>
                <a:rPr lang="en-US" sz="899">
                  <a:solidFill>
                    <a:srgbClr val="FFFFFF"/>
                  </a:solidFill>
                  <a:latin typeface="Tahoma"/>
                </a:rPr>
                <a:t>v1.9</a:t>
              </a:r>
              <a:br>
                <a:rPr lang="en-US" sz="899">
                  <a:solidFill>
                    <a:srgbClr val="FFFFFF"/>
                  </a:solidFill>
                  <a:latin typeface="Tahoma"/>
                </a:rPr>
              </a:br>
              <a:r>
                <a:rPr lang="en-US" sz="899">
                  <a:solidFill>
                    <a:srgbClr val="FFFFFF"/>
                  </a:solidFill>
                  <a:latin typeface="Tahoma"/>
                </a:rPr>
                <a:t>Dec. 2017</a:t>
              </a:r>
            </a:p>
          </p:txBody>
        </p:sp>
        <p:sp>
          <p:nvSpPr>
            <p:cNvPr id="74" name="Freeform: Shape 101">
              <a:extLst>
                <a:ext uri="{FF2B5EF4-FFF2-40B4-BE49-F238E27FC236}">
                  <a16:creationId xmlns:a16="http://schemas.microsoft.com/office/drawing/2014/main" id="{19E560A5-B63E-7031-BA27-C4C260441809}"/>
                </a:ext>
              </a:extLst>
            </p:cNvPr>
            <p:cNvSpPr/>
            <p:nvPr/>
          </p:nvSpPr>
          <p:spPr bwMode="auto">
            <a:xfrm flipH="1">
              <a:off x="5071505" y="1871474"/>
              <a:ext cx="103905" cy="1162520"/>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799">
                <a:solidFill>
                  <a:srgbClr val="FFFFFF"/>
                </a:solidFill>
                <a:latin typeface="Tahoma"/>
              </a:endParaRPr>
            </a:p>
          </p:txBody>
        </p:sp>
        <p:sp>
          <p:nvSpPr>
            <p:cNvPr id="75" name="Freeform: Shape 109">
              <a:extLst>
                <a:ext uri="{FF2B5EF4-FFF2-40B4-BE49-F238E27FC236}">
                  <a16:creationId xmlns:a16="http://schemas.microsoft.com/office/drawing/2014/main" id="{2EB25E96-7CB2-7DF0-C918-179095565337}"/>
                </a:ext>
              </a:extLst>
            </p:cNvPr>
            <p:cNvSpPr/>
            <p:nvPr/>
          </p:nvSpPr>
          <p:spPr bwMode="auto">
            <a:xfrm rot="10800000" flipH="1">
              <a:off x="5175412" y="3205340"/>
              <a:ext cx="123643" cy="436614"/>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grpSp>
      <p:grpSp>
        <p:nvGrpSpPr>
          <p:cNvPr id="49" name="Group 48">
            <a:extLst>
              <a:ext uri="{FF2B5EF4-FFF2-40B4-BE49-F238E27FC236}">
                <a16:creationId xmlns:a16="http://schemas.microsoft.com/office/drawing/2014/main" id="{E91ECF8F-72DE-B7E0-B562-3ECADDC190F7}"/>
              </a:ext>
            </a:extLst>
          </p:cNvPr>
          <p:cNvGrpSpPr/>
          <p:nvPr/>
        </p:nvGrpSpPr>
        <p:grpSpPr>
          <a:xfrm>
            <a:off x="4681656" y="1229859"/>
            <a:ext cx="628066" cy="1696940"/>
            <a:chOff x="6360338" y="1377273"/>
            <a:chExt cx="838191" cy="2264681"/>
          </a:xfrm>
        </p:grpSpPr>
        <p:sp>
          <p:nvSpPr>
            <p:cNvPr id="67" name="Oval 66">
              <a:extLst>
                <a:ext uri="{FF2B5EF4-FFF2-40B4-BE49-F238E27FC236}">
                  <a16:creationId xmlns:a16="http://schemas.microsoft.com/office/drawing/2014/main" id="{EC577463-0E63-1B99-1663-3755E12A5386}"/>
                </a:ext>
              </a:extLst>
            </p:cNvPr>
            <p:cNvSpPr>
              <a:spLocks noChangeAspect="1"/>
            </p:cNvSpPr>
            <p:nvPr/>
          </p:nvSpPr>
          <p:spPr bwMode="auto">
            <a:xfrm>
              <a:off x="6689345" y="3044341"/>
              <a:ext cx="182211" cy="184749"/>
            </a:xfrm>
            <a:prstGeom prst="ellipse">
              <a:avLst/>
            </a:prstGeom>
            <a:solidFill>
              <a:schemeClr val="bg1"/>
            </a:solidFill>
            <a:ln w="381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sp>
          <p:nvSpPr>
            <p:cNvPr id="68" name="TextBox 67">
              <a:extLst>
                <a:ext uri="{FF2B5EF4-FFF2-40B4-BE49-F238E27FC236}">
                  <a16:creationId xmlns:a16="http://schemas.microsoft.com/office/drawing/2014/main" id="{8F06C3FA-F8A7-BAED-4EB0-8368FC58209E}"/>
                </a:ext>
              </a:extLst>
            </p:cNvPr>
            <p:cNvSpPr txBox="1"/>
            <p:nvPr/>
          </p:nvSpPr>
          <p:spPr>
            <a:xfrm>
              <a:off x="6360338" y="1377273"/>
              <a:ext cx="838191" cy="677222"/>
            </a:xfrm>
            <a:prstGeom prst="rect">
              <a:avLst/>
            </a:prstGeom>
          </p:spPr>
          <p:txBody>
            <a:bodyPr wrap="square" rtlCol="0" anchor="ctr">
              <a:spAutoFit/>
            </a:bodyPr>
            <a:lstStyle/>
            <a:p>
              <a:pPr algn="ctr" defTabSz="685303">
                <a:defRPr/>
              </a:pPr>
              <a:r>
                <a:rPr lang="en-US" sz="899">
                  <a:solidFill>
                    <a:srgbClr val="FFFFFF"/>
                  </a:solidFill>
                  <a:latin typeface="Tahoma"/>
                </a:rPr>
                <a:t>v1.13</a:t>
              </a:r>
              <a:br>
                <a:rPr lang="en-US" sz="899">
                  <a:solidFill>
                    <a:srgbClr val="FFFFFF"/>
                  </a:solidFill>
                  <a:latin typeface="Tahoma"/>
                </a:rPr>
              </a:br>
              <a:r>
                <a:rPr lang="en-US" sz="899">
                  <a:solidFill>
                    <a:srgbClr val="FFFFFF"/>
                  </a:solidFill>
                  <a:latin typeface="Tahoma"/>
                </a:rPr>
                <a:t>Dec. 2018</a:t>
              </a:r>
            </a:p>
          </p:txBody>
        </p:sp>
        <p:sp>
          <p:nvSpPr>
            <p:cNvPr id="69" name="Freeform: Shape 101">
              <a:extLst>
                <a:ext uri="{FF2B5EF4-FFF2-40B4-BE49-F238E27FC236}">
                  <a16:creationId xmlns:a16="http://schemas.microsoft.com/office/drawing/2014/main" id="{920D505A-FF05-EFD1-592B-4F59C27C8BB5}"/>
                </a:ext>
              </a:extLst>
            </p:cNvPr>
            <p:cNvSpPr/>
            <p:nvPr/>
          </p:nvSpPr>
          <p:spPr bwMode="auto">
            <a:xfrm flipH="1">
              <a:off x="6678631" y="1871474"/>
              <a:ext cx="103905" cy="1162520"/>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799">
                <a:solidFill>
                  <a:srgbClr val="FFFFFF"/>
                </a:solidFill>
                <a:latin typeface="Tahoma"/>
              </a:endParaRPr>
            </a:p>
          </p:txBody>
        </p:sp>
        <p:sp>
          <p:nvSpPr>
            <p:cNvPr id="70" name="Freeform: Shape 109">
              <a:extLst>
                <a:ext uri="{FF2B5EF4-FFF2-40B4-BE49-F238E27FC236}">
                  <a16:creationId xmlns:a16="http://schemas.microsoft.com/office/drawing/2014/main" id="{0D7E1DE3-F62A-8288-4484-FA94504AB441}"/>
                </a:ext>
              </a:extLst>
            </p:cNvPr>
            <p:cNvSpPr/>
            <p:nvPr/>
          </p:nvSpPr>
          <p:spPr bwMode="auto">
            <a:xfrm rot="10800000" flipH="1">
              <a:off x="6782538" y="3205340"/>
              <a:ext cx="123643" cy="436614"/>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grpSp>
      <p:grpSp>
        <p:nvGrpSpPr>
          <p:cNvPr id="50" name="Group 49">
            <a:extLst>
              <a:ext uri="{FF2B5EF4-FFF2-40B4-BE49-F238E27FC236}">
                <a16:creationId xmlns:a16="http://schemas.microsoft.com/office/drawing/2014/main" id="{9E63B327-76B1-4A74-3599-B417A37AC1DC}"/>
              </a:ext>
            </a:extLst>
          </p:cNvPr>
          <p:cNvGrpSpPr/>
          <p:nvPr/>
        </p:nvGrpSpPr>
        <p:grpSpPr>
          <a:xfrm>
            <a:off x="5901140" y="1229861"/>
            <a:ext cx="672608" cy="1696940"/>
            <a:chOff x="8049596" y="1377275"/>
            <a:chExt cx="897636" cy="2264679"/>
          </a:xfrm>
        </p:grpSpPr>
        <p:sp>
          <p:nvSpPr>
            <p:cNvPr id="62" name="Oval 61">
              <a:extLst>
                <a:ext uri="{FF2B5EF4-FFF2-40B4-BE49-F238E27FC236}">
                  <a16:creationId xmlns:a16="http://schemas.microsoft.com/office/drawing/2014/main" id="{822181F8-8B7C-7BE4-CD47-08B3CA085CCE}"/>
                </a:ext>
              </a:extLst>
            </p:cNvPr>
            <p:cNvSpPr>
              <a:spLocks noChangeAspect="1"/>
            </p:cNvSpPr>
            <p:nvPr/>
          </p:nvSpPr>
          <p:spPr bwMode="auto">
            <a:xfrm>
              <a:off x="8407310" y="3044341"/>
              <a:ext cx="182211" cy="184749"/>
            </a:xfrm>
            <a:prstGeom prst="ellipse">
              <a:avLst/>
            </a:prstGeom>
            <a:solidFill>
              <a:schemeClr val="bg1"/>
            </a:solidFill>
            <a:ln w="381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sp>
          <p:nvSpPr>
            <p:cNvPr id="63" name="TextBox 62">
              <a:extLst>
                <a:ext uri="{FF2B5EF4-FFF2-40B4-BE49-F238E27FC236}">
                  <a16:creationId xmlns:a16="http://schemas.microsoft.com/office/drawing/2014/main" id="{2881C63E-DED1-9243-838F-9591D5E8AC27}"/>
                </a:ext>
              </a:extLst>
            </p:cNvPr>
            <p:cNvSpPr txBox="1"/>
            <p:nvPr/>
          </p:nvSpPr>
          <p:spPr>
            <a:xfrm>
              <a:off x="8049596" y="1377275"/>
              <a:ext cx="897636" cy="677222"/>
            </a:xfrm>
            <a:prstGeom prst="rect">
              <a:avLst/>
            </a:prstGeom>
          </p:spPr>
          <p:txBody>
            <a:bodyPr wrap="square" rtlCol="0" anchor="ctr">
              <a:spAutoFit/>
            </a:bodyPr>
            <a:lstStyle/>
            <a:p>
              <a:pPr algn="ctr" defTabSz="685303">
                <a:defRPr/>
              </a:pPr>
              <a:r>
                <a:rPr lang="en-US" sz="899">
                  <a:solidFill>
                    <a:srgbClr val="FFFFFF"/>
                  </a:solidFill>
                  <a:latin typeface="Tahoma"/>
                </a:rPr>
                <a:t>v1.20</a:t>
              </a:r>
              <a:br>
                <a:rPr lang="en-US" sz="899">
                  <a:solidFill>
                    <a:srgbClr val="FFFFFF"/>
                  </a:solidFill>
                  <a:latin typeface="Tahoma"/>
                </a:rPr>
              </a:br>
              <a:r>
                <a:rPr lang="en-US" sz="899">
                  <a:solidFill>
                    <a:srgbClr val="FFFFFF"/>
                  </a:solidFill>
                  <a:latin typeface="Tahoma"/>
                </a:rPr>
                <a:t>Dec. 2020</a:t>
              </a:r>
            </a:p>
          </p:txBody>
        </p:sp>
        <p:sp>
          <p:nvSpPr>
            <p:cNvPr id="64" name="Freeform: Shape 101">
              <a:extLst>
                <a:ext uri="{FF2B5EF4-FFF2-40B4-BE49-F238E27FC236}">
                  <a16:creationId xmlns:a16="http://schemas.microsoft.com/office/drawing/2014/main" id="{26069A1B-F37C-FE55-5714-72C20DE702C9}"/>
                </a:ext>
              </a:extLst>
            </p:cNvPr>
            <p:cNvSpPr/>
            <p:nvPr/>
          </p:nvSpPr>
          <p:spPr bwMode="auto">
            <a:xfrm flipH="1">
              <a:off x="8396596" y="1871474"/>
              <a:ext cx="103905" cy="1162520"/>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799">
                <a:solidFill>
                  <a:srgbClr val="FFFFFF"/>
                </a:solidFill>
                <a:latin typeface="Tahoma"/>
              </a:endParaRPr>
            </a:p>
          </p:txBody>
        </p:sp>
        <p:sp>
          <p:nvSpPr>
            <p:cNvPr id="65" name="Freeform: Shape 109">
              <a:extLst>
                <a:ext uri="{FF2B5EF4-FFF2-40B4-BE49-F238E27FC236}">
                  <a16:creationId xmlns:a16="http://schemas.microsoft.com/office/drawing/2014/main" id="{C3A9D3CD-443A-3ECB-64C1-4FB031784FCD}"/>
                </a:ext>
              </a:extLst>
            </p:cNvPr>
            <p:cNvSpPr/>
            <p:nvPr/>
          </p:nvSpPr>
          <p:spPr bwMode="auto">
            <a:xfrm rot="10800000" flipH="1">
              <a:off x="8500503" y="3205340"/>
              <a:ext cx="123643" cy="436614"/>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grpSp>
      <p:grpSp>
        <p:nvGrpSpPr>
          <p:cNvPr id="51" name="Group 50">
            <a:extLst>
              <a:ext uri="{FF2B5EF4-FFF2-40B4-BE49-F238E27FC236}">
                <a16:creationId xmlns:a16="http://schemas.microsoft.com/office/drawing/2014/main" id="{529FDBD6-4DA5-5FBB-E98A-D849602FD395}"/>
              </a:ext>
            </a:extLst>
          </p:cNvPr>
          <p:cNvGrpSpPr/>
          <p:nvPr/>
        </p:nvGrpSpPr>
        <p:grpSpPr>
          <a:xfrm>
            <a:off x="2361779" y="1229859"/>
            <a:ext cx="573131" cy="1696940"/>
            <a:chOff x="3239611" y="1377273"/>
            <a:chExt cx="764877" cy="2264681"/>
          </a:xfrm>
        </p:grpSpPr>
        <p:grpSp>
          <p:nvGrpSpPr>
            <p:cNvPr id="55" name="Group 54">
              <a:extLst>
                <a:ext uri="{FF2B5EF4-FFF2-40B4-BE49-F238E27FC236}">
                  <a16:creationId xmlns:a16="http://schemas.microsoft.com/office/drawing/2014/main" id="{C6813BF8-B4E6-8464-577C-A32E69CE66ED}"/>
                </a:ext>
              </a:extLst>
            </p:cNvPr>
            <p:cNvGrpSpPr/>
            <p:nvPr/>
          </p:nvGrpSpPr>
          <p:grpSpPr>
            <a:xfrm>
              <a:off x="3239611" y="1377273"/>
              <a:ext cx="764877" cy="1851817"/>
              <a:chOff x="3251968" y="1377273"/>
              <a:chExt cx="764877" cy="1851817"/>
            </a:xfrm>
          </p:grpSpPr>
          <p:sp>
            <p:nvSpPr>
              <p:cNvPr id="58" name="Oval 57">
                <a:extLst>
                  <a:ext uri="{FF2B5EF4-FFF2-40B4-BE49-F238E27FC236}">
                    <a16:creationId xmlns:a16="http://schemas.microsoft.com/office/drawing/2014/main" id="{CB54A76A-4433-D90E-74CD-851FCADF8A49}"/>
                  </a:ext>
                </a:extLst>
              </p:cNvPr>
              <p:cNvSpPr>
                <a:spLocks noChangeAspect="1"/>
              </p:cNvSpPr>
              <p:nvPr/>
            </p:nvSpPr>
            <p:spPr bwMode="auto">
              <a:xfrm>
                <a:off x="3543302" y="3044341"/>
                <a:ext cx="182211" cy="184749"/>
              </a:xfrm>
              <a:prstGeom prst="ellipse">
                <a:avLst/>
              </a:prstGeom>
              <a:solidFill>
                <a:schemeClr val="bg1"/>
              </a:solidFill>
              <a:ln w="38100" algn="ctr">
                <a:solidFill>
                  <a:schemeClr val="accent3">
                    <a:lumMod val="60000"/>
                    <a:lumOff val="40000"/>
                  </a:schemeClr>
                </a:solidFill>
                <a:round/>
                <a:headEnd/>
                <a:tailEnd/>
              </a:ln>
              <a:effectLst>
                <a:glow rad="63500">
                  <a:srgbClr val="00E296">
                    <a:alpha val="34000"/>
                  </a:srgbClr>
                </a:glow>
              </a:effectLst>
            </p:spPr>
            <p:txBody>
              <a:bodyPr wrap="squar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509">
                  <a:defRPr/>
                </a:pPr>
                <a:endParaRPr lang="en-US" sz="1598" b="1" kern="0">
                  <a:solidFill>
                    <a:srgbClr val="FFFFFF"/>
                  </a:solidFill>
                  <a:latin typeface="Tahoma" panose="020B0604030504040204" pitchFamily="34" charset="0"/>
                </a:endParaRPr>
              </a:p>
            </p:txBody>
          </p:sp>
          <p:sp>
            <p:nvSpPr>
              <p:cNvPr id="59" name="TextBox 58">
                <a:extLst>
                  <a:ext uri="{FF2B5EF4-FFF2-40B4-BE49-F238E27FC236}">
                    <a16:creationId xmlns:a16="http://schemas.microsoft.com/office/drawing/2014/main" id="{262B12CB-94B6-CABC-7CAA-35351A83F8E9}"/>
                  </a:ext>
                </a:extLst>
              </p:cNvPr>
              <p:cNvSpPr txBox="1"/>
              <p:nvPr/>
            </p:nvSpPr>
            <p:spPr>
              <a:xfrm>
                <a:off x="3251968" y="1377273"/>
                <a:ext cx="764877" cy="677223"/>
              </a:xfrm>
              <a:prstGeom prst="rect">
                <a:avLst/>
              </a:prstGeom>
            </p:spPr>
            <p:txBody>
              <a:bodyPr wrap="square" rtlCol="0" anchor="ctr">
                <a:spAutoFit/>
              </a:bodyPr>
              <a:lstStyle/>
              <a:p>
                <a:pPr algn="ctr" defTabSz="685303">
                  <a:defRPr/>
                </a:pPr>
                <a:r>
                  <a:rPr lang="en-US" sz="899">
                    <a:solidFill>
                      <a:srgbClr val="FFFFFF"/>
                    </a:solidFill>
                    <a:latin typeface="Tahoma"/>
                  </a:rPr>
                  <a:t>v1.3</a:t>
                </a:r>
                <a:br>
                  <a:rPr lang="en-US" sz="899">
                    <a:solidFill>
                      <a:srgbClr val="FFFFFF"/>
                    </a:solidFill>
                    <a:latin typeface="Tahoma"/>
                  </a:rPr>
                </a:br>
                <a:r>
                  <a:rPr lang="en-US" sz="899">
                    <a:solidFill>
                      <a:srgbClr val="FFFFFF"/>
                    </a:solidFill>
                    <a:latin typeface="Tahoma"/>
                  </a:rPr>
                  <a:t>July 2016</a:t>
                </a:r>
              </a:p>
            </p:txBody>
          </p:sp>
          <p:sp>
            <p:nvSpPr>
              <p:cNvPr id="60" name="Freeform: Shape 101">
                <a:extLst>
                  <a:ext uri="{FF2B5EF4-FFF2-40B4-BE49-F238E27FC236}">
                    <a16:creationId xmlns:a16="http://schemas.microsoft.com/office/drawing/2014/main" id="{C16457F4-7E47-D51F-1816-6C8443D7E0ED}"/>
                  </a:ext>
                </a:extLst>
              </p:cNvPr>
              <p:cNvSpPr/>
              <p:nvPr/>
            </p:nvSpPr>
            <p:spPr bwMode="auto">
              <a:xfrm flipH="1">
                <a:off x="3532588" y="1871474"/>
                <a:ext cx="103905" cy="1162520"/>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799">
                  <a:solidFill>
                    <a:srgbClr val="FFFFFF"/>
                  </a:solidFill>
                  <a:latin typeface="Tahoma"/>
                </a:endParaRPr>
              </a:p>
            </p:txBody>
          </p:sp>
        </p:grpSp>
        <p:sp>
          <p:nvSpPr>
            <p:cNvPr id="56" name="Freeform: Shape 109">
              <a:extLst>
                <a:ext uri="{FF2B5EF4-FFF2-40B4-BE49-F238E27FC236}">
                  <a16:creationId xmlns:a16="http://schemas.microsoft.com/office/drawing/2014/main" id="{EA2E9B88-AD74-F2B0-5CC8-90E296CB9878}"/>
                </a:ext>
              </a:extLst>
            </p:cNvPr>
            <p:cNvSpPr/>
            <p:nvPr/>
          </p:nvSpPr>
          <p:spPr bwMode="auto">
            <a:xfrm rot="10800000" flipH="1">
              <a:off x="3624138" y="3205340"/>
              <a:ext cx="123643" cy="436614"/>
            </a:xfrm>
            <a:custGeom>
              <a:avLst/>
              <a:gdLst>
                <a:gd name="connsiteX0" fmla="*/ 0 w 0"/>
                <a:gd name="connsiteY0" fmla="*/ 754380 h 754380"/>
                <a:gd name="connsiteX1" fmla="*/ 0 w 0"/>
                <a:gd name="connsiteY1" fmla="*/ 0 h 754380"/>
              </a:gdLst>
              <a:ahLst/>
              <a:cxnLst>
                <a:cxn ang="0">
                  <a:pos x="connsiteX0" y="connsiteY0"/>
                </a:cxn>
                <a:cxn ang="0">
                  <a:pos x="connsiteX1" y="connsiteY1"/>
                </a:cxn>
              </a:cxnLst>
              <a:rect l="l" t="t" r="r" b="b"/>
              <a:pathLst>
                <a:path h="754380">
                  <a:moveTo>
                    <a:pt x="0" y="754380"/>
                  </a:moveTo>
                  <a:lnTo>
                    <a:pt x="0" y="0"/>
                  </a:lnTo>
                </a:path>
              </a:pathLst>
            </a:custGeom>
            <a:noFill/>
            <a:ln w="12700">
              <a:gradFill>
                <a:gsLst>
                  <a:gs pos="0">
                    <a:srgbClr val="00E296">
                      <a:alpha val="0"/>
                    </a:srgbClr>
                  </a:gs>
                  <a:gs pos="10000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r>
                <a:rPr lang="en-US" sz="1799">
                  <a:solidFill>
                    <a:srgbClr val="FFFFFF"/>
                  </a:solidFill>
                  <a:latin typeface="Tahoma"/>
                </a:rPr>
                <a:t> </a:t>
              </a:r>
              <a:endParaRPr lang="ru-RU" sz="1799">
                <a:solidFill>
                  <a:srgbClr val="FFFFFF"/>
                </a:solidFill>
                <a:latin typeface="Tahoma"/>
              </a:endParaRPr>
            </a:p>
          </p:txBody>
        </p:sp>
      </p:grpSp>
      <p:sp>
        <p:nvSpPr>
          <p:cNvPr id="52" name="Rectangle: Rounded Corners 29">
            <a:extLst>
              <a:ext uri="{FF2B5EF4-FFF2-40B4-BE49-F238E27FC236}">
                <a16:creationId xmlns:a16="http://schemas.microsoft.com/office/drawing/2014/main" id="{CB1DFB01-0B0B-9B5C-A4A2-74142B698355}"/>
              </a:ext>
            </a:extLst>
          </p:cNvPr>
          <p:cNvSpPr/>
          <p:nvPr/>
        </p:nvSpPr>
        <p:spPr bwMode="auto">
          <a:xfrm>
            <a:off x="1320352" y="1922541"/>
            <a:ext cx="2079344" cy="307003"/>
          </a:xfrm>
          <a:prstGeom prst="roundRect">
            <a:avLst>
              <a:gd name="adj" fmla="val 50000"/>
            </a:avLst>
          </a:prstGeom>
          <a:solidFill>
            <a:schemeClr val="accent1">
              <a:lumMod val="50000"/>
            </a:schemeClr>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03">
              <a:defRPr/>
            </a:pPr>
            <a:r>
              <a:rPr lang="en-US" sz="899">
                <a:solidFill>
                  <a:srgbClr val="FFFFFF"/>
                </a:solidFill>
                <a:latin typeface="Tahoma"/>
              </a:rPr>
              <a:t>Stateless applications</a:t>
            </a:r>
          </a:p>
        </p:txBody>
      </p:sp>
      <p:sp>
        <p:nvSpPr>
          <p:cNvPr id="53" name="Rectangle: Rounded Corners 29">
            <a:extLst>
              <a:ext uri="{FF2B5EF4-FFF2-40B4-BE49-F238E27FC236}">
                <a16:creationId xmlns:a16="http://schemas.microsoft.com/office/drawing/2014/main" id="{CF17BEA6-137E-E246-8BB0-FB7AB17ECFDE}"/>
              </a:ext>
            </a:extLst>
          </p:cNvPr>
          <p:cNvSpPr/>
          <p:nvPr/>
        </p:nvSpPr>
        <p:spPr bwMode="auto">
          <a:xfrm>
            <a:off x="3140506" y="1930294"/>
            <a:ext cx="4814668" cy="297007"/>
          </a:xfrm>
          <a:prstGeom prst="roundRect">
            <a:avLst>
              <a:gd name="adj" fmla="val 50000"/>
            </a:avLst>
          </a:prstGeom>
          <a:solidFill>
            <a:schemeClr val="bg2">
              <a:lumMod val="75000"/>
            </a:schemeClr>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03">
              <a:defRPr/>
            </a:pPr>
            <a:r>
              <a:rPr lang="en-US" sz="1049" b="1">
                <a:solidFill>
                  <a:srgbClr val="FFFFFF"/>
                </a:solidFill>
                <a:latin typeface="Tahoma"/>
              </a:rPr>
              <a:t>Stateful applications and capabilities</a:t>
            </a:r>
          </a:p>
        </p:txBody>
      </p:sp>
      <p:sp>
        <p:nvSpPr>
          <p:cNvPr id="54" name="Полилиния: фигура 24">
            <a:extLst>
              <a:ext uri="{FF2B5EF4-FFF2-40B4-BE49-F238E27FC236}">
                <a16:creationId xmlns:a16="http://schemas.microsoft.com/office/drawing/2014/main" id="{ED5ECFD1-9674-D64B-928D-32AB947A4F32}"/>
              </a:ext>
            </a:extLst>
          </p:cNvPr>
          <p:cNvSpPr/>
          <p:nvPr/>
        </p:nvSpPr>
        <p:spPr bwMode="auto">
          <a:xfrm>
            <a:off x="8452355" y="2367804"/>
            <a:ext cx="138405" cy="360834"/>
          </a:xfrm>
          <a:custGeom>
            <a:avLst/>
            <a:gdLst>
              <a:gd name="connsiteX0" fmla="*/ 38910 w 966281"/>
              <a:gd name="connsiteY0" fmla="*/ 0 h 1926077"/>
              <a:gd name="connsiteX1" fmla="*/ 966281 w 966281"/>
              <a:gd name="connsiteY1" fmla="*/ 966281 h 1926077"/>
              <a:gd name="connsiteX2" fmla="*/ 0 w 966281"/>
              <a:gd name="connsiteY2" fmla="*/ 1926077 h 1926077"/>
            </a:gdLst>
            <a:ahLst/>
            <a:cxnLst>
              <a:cxn ang="0">
                <a:pos x="connsiteX0" y="connsiteY0"/>
              </a:cxn>
              <a:cxn ang="0">
                <a:pos x="connsiteX1" y="connsiteY1"/>
              </a:cxn>
              <a:cxn ang="0">
                <a:pos x="connsiteX2" y="connsiteY2"/>
              </a:cxn>
            </a:cxnLst>
            <a:rect l="l" t="t" r="r" b="b"/>
            <a:pathLst>
              <a:path w="966281" h="1926077">
                <a:moveTo>
                  <a:pt x="38910" y="0"/>
                </a:moveTo>
                <a:lnTo>
                  <a:pt x="966281" y="966281"/>
                </a:lnTo>
                <a:lnTo>
                  <a:pt x="0" y="1926077"/>
                </a:lnTo>
              </a:path>
            </a:pathLst>
          </a:custGeom>
          <a:noFill/>
          <a:ln w="76200">
            <a:gradFill>
              <a:gsLst>
                <a:gs pos="21000">
                  <a:srgbClr val="190DB7">
                    <a:alpha val="0"/>
                  </a:srgbClr>
                </a:gs>
                <a:gs pos="100000">
                  <a:srgbClr val="00E296"/>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303">
              <a:defRPr/>
            </a:pPr>
            <a:endParaRPr lang="ru-RU" sz="1012">
              <a:solidFill>
                <a:srgbClr val="FFFFFF"/>
              </a:solidFill>
              <a:latin typeface="Tahoma"/>
            </a:endParaRPr>
          </a:p>
        </p:txBody>
      </p:sp>
      <p:sp>
        <p:nvSpPr>
          <p:cNvPr id="142" name="TextBox 141">
            <a:extLst>
              <a:ext uri="{FF2B5EF4-FFF2-40B4-BE49-F238E27FC236}">
                <a16:creationId xmlns:a16="http://schemas.microsoft.com/office/drawing/2014/main" id="{A51EDDCB-03B1-8F7C-B126-98D316AACB00}"/>
              </a:ext>
            </a:extLst>
          </p:cNvPr>
          <p:cNvSpPr txBox="1"/>
          <p:nvPr/>
        </p:nvSpPr>
        <p:spPr>
          <a:xfrm>
            <a:off x="968980" y="2859546"/>
            <a:ext cx="1130615" cy="345992"/>
          </a:xfrm>
          <a:prstGeom prst="rect">
            <a:avLst/>
          </a:prstGeom>
        </p:spPr>
        <p:txBody>
          <a:bodyPr wrap="square" rtlCol="0" anchor="ctr">
            <a:spAutoFit/>
          </a:bodyPr>
          <a:lstStyle/>
          <a:p>
            <a:pPr algn="ctr" defTabSz="685303">
              <a:defRPr/>
            </a:pPr>
            <a:r>
              <a:rPr lang="en-US" sz="824">
                <a:solidFill>
                  <a:srgbClr val="159E97">
                    <a:lumMod val="60000"/>
                    <a:lumOff val="40000"/>
                  </a:srgbClr>
                </a:solidFill>
                <a:latin typeface="Tahoma"/>
              </a:rPr>
              <a:t>“Cattle”</a:t>
            </a:r>
            <a:br>
              <a:rPr lang="en-US" sz="824">
                <a:solidFill>
                  <a:srgbClr val="159E97">
                    <a:lumMod val="60000"/>
                    <a:lumOff val="40000"/>
                  </a:srgbClr>
                </a:solidFill>
                <a:latin typeface="Tahoma"/>
              </a:rPr>
            </a:br>
            <a:r>
              <a:rPr lang="en-US" sz="824" err="1">
                <a:solidFill>
                  <a:srgbClr val="159E97">
                    <a:lumMod val="60000"/>
                    <a:lumOff val="40000"/>
                  </a:srgbClr>
                </a:solidFill>
                <a:latin typeface="Tahoma"/>
              </a:rPr>
              <a:t>PersistentVolumes</a:t>
            </a:r>
            <a:endParaRPr lang="en-US" sz="824">
              <a:solidFill>
                <a:srgbClr val="159E97">
                  <a:lumMod val="60000"/>
                  <a:lumOff val="40000"/>
                </a:srgbClr>
              </a:solidFill>
              <a:latin typeface="Tahoma"/>
            </a:endParaRPr>
          </a:p>
        </p:txBody>
      </p:sp>
      <p:sp>
        <p:nvSpPr>
          <p:cNvPr id="143" name="TextBox 142">
            <a:extLst>
              <a:ext uri="{FF2B5EF4-FFF2-40B4-BE49-F238E27FC236}">
                <a16:creationId xmlns:a16="http://schemas.microsoft.com/office/drawing/2014/main" id="{2BCFBBE4-C79F-71AC-2229-529F16F5796C}"/>
              </a:ext>
            </a:extLst>
          </p:cNvPr>
          <p:cNvSpPr txBox="1"/>
          <p:nvPr/>
        </p:nvSpPr>
        <p:spPr>
          <a:xfrm>
            <a:off x="3370793" y="2859546"/>
            <a:ext cx="916837" cy="345992"/>
          </a:xfrm>
          <a:prstGeom prst="rect">
            <a:avLst/>
          </a:prstGeom>
        </p:spPr>
        <p:txBody>
          <a:bodyPr wrap="square" rtlCol="0" anchor="ctr">
            <a:spAutoFit/>
          </a:bodyPr>
          <a:lstStyle/>
          <a:p>
            <a:pPr algn="ctr" defTabSz="685303">
              <a:defRPr/>
            </a:pPr>
            <a:r>
              <a:rPr lang="en-US" sz="824" err="1">
                <a:solidFill>
                  <a:srgbClr val="159E97">
                    <a:lumMod val="60000"/>
                    <a:lumOff val="40000"/>
                  </a:srgbClr>
                </a:solidFill>
                <a:latin typeface="Tahoma"/>
              </a:rPr>
              <a:t>StatefulSets</a:t>
            </a:r>
            <a:r>
              <a:rPr lang="en-US" sz="824">
                <a:solidFill>
                  <a:srgbClr val="159E97">
                    <a:lumMod val="60000"/>
                    <a:lumOff val="40000"/>
                  </a:srgbClr>
                </a:solidFill>
                <a:latin typeface="Tahoma"/>
              </a:rPr>
              <a:t> GA</a:t>
            </a:r>
            <a:br>
              <a:rPr lang="en-US" sz="824">
                <a:solidFill>
                  <a:srgbClr val="159E97">
                    <a:lumMod val="60000"/>
                    <a:lumOff val="40000"/>
                  </a:srgbClr>
                </a:solidFill>
                <a:latin typeface="Tahoma"/>
              </a:rPr>
            </a:br>
            <a:r>
              <a:rPr lang="en-US" sz="824">
                <a:solidFill>
                  <a:srgbClr val="159E97">
                    <a:lumMod val="60000"/>
                    <a:lumOff val="40000"/>
                  </a:srgbClr>
                </a:solidFill>
                <a:latin typeface="Tahoma"/>
              </a:rPr>
              <a:t>CSI Alpha</a:t>
            </a:r>
          </a:p>
        </p:txBody>
      </p:sp>
      <p:sp>
        <p:nvSpPr>
          <p:cNvPr id="144" name="TextBox 143">
            <a:extLst>
              <a:ext uri="{FF2B5EF4-FFF2-40B4-BE49-F238E27FC236}">
                <a16:creationId xmlns:a16="http://schemas.microsoft.com/office/drawing/2014/main" id="{3CEC3B17-6058-1341-2853-FADB54F29730}"/>
              </a:ext>
            </a:extLst>
          </p:cNvPr>
          <p:cNvSpPr txBox="1"/>
          <p:nvPr/>
        </p:nvSpPr>
        <p:spPr>
          <a:xfrm>
            <a:off x="5628648" y="2859541"/>
            <a:ext cx="1253765" cy="219163"/>
          </a:xfrm>
          <a:prstGeom prst="rect">
            <a:avLst/>
          </a:prstGeom>
        </p:spPr>
        <p:txBody>
          <a:bodyPr wrap="square" rtlCol="0" anchor="ctr">
            <a:spAutoFit/>
          </a:bodyPr>
          <a:lstStyle/>
          <a:p>
            <a:pPr algn="ctr" defTabSz="685303">
              <a:defRPr/>
            </a:pPr>
            <a:r>
              <a:rPr lang="en-US" sz="824" err="1">
                <a:solidFill>
                  <a:srgbClr val="159E97">
                    <a:lumMod val="60000"/>
                    <a:lumOff val="40000"/>
                  </a:srgbClr>
                </a:solidFill>
                <a:latin typeface="Tahoma"/>
              </a:rPr>
              <a:t>VolumeSnapshot</a:t>
            </a:r>
            <a:r>
              <a:rPr lang="en-US" sz="824">
                <a:solidFill>
                  <a:srgbClr val="159E97">
                    <a:lumMod val="60000"/>
                    <a:lumOff val="40000"/>
                  </a:srgbClr>
                </a:solidFill>
                <a:latin typeface="Tahoma"/>
              </a:rPr>
              <a:t> GA</a:t>
            </a:r>
          </a:p>
        </p:txBody>
      </p:sp>
      <p:sp>
        <p:nvSpPr>
          <p:cNvPr id="145" name="TextBox 144">
            <a:extLst>
              <a:ext uri="{FF2B5EF4-FFF2-40B4-BE49-F238E27FC236}">
                <a16:creationId xmlns:a16="http://schemas.microsoft.com/office/drawing/2014/main" id="{F3303967-D36C-8ED9-E5F1-D77A1FAE7C84}"/>
              </a:ext>
            </a:extLst>
          </p:cNvPr>
          <p:cNvSpPr txBox="1"/>
          <p:nvPr/>
        </p:nvSpPr>
        <p:spPr>
          <a:xfrm>
            <a:off x="2342865" y="2853617"/>
            <a:ext cx="647179" cy="345992"/>
          </a:xfrm>
          <a:prstGeom prst="rect">
            <a:avLst/>
          </a:prstGeom>
        </p:spPr>
        <p:txBody>
          <a:bodyPr wrap="square" rtlCol="0" anchor="ctr">
            <a:spAutoFit/>
          </a:bodyPr>
          <a:lstStyle/>
          <a:p>
            <a:pPr algn="ctr" defTabSz="685303">
              <a:defRPr/>
            </a:pPr>
            <a:r>
              <a:rPr lang="en-US" sz="824">
                <a:solidFill>
                  <a:srgbClr val="159E97">
                    <a:lumMod val="60000"/>
                    <a:lumOff val="40000"/>
                  </a:srgbClr>
                </a:solidFill>
                <a:latin typeface="Tahoma"/>
              </a:rPr>
              <a:t>Pet Sets Alpha</a:t>
            </a:r>
          </a:p>
        </p:txBody>
      </p:sp>
      <p:sp>
        <p:nvSpPr>
          <p:cNvPr id="146" name="TextBox 145">
            <a:extLst>
              <a:ext uri="{FF2B5EF4-FFF2-40B4-BE49-F238E27FC236}">
                <a16:creationId xmlns:a16="http://schemas.microsoft.com/office/drawing/2014/main" id="{797E9D85-34EB-792C-8DAE-B9B1241FF9B3}"/>
              </a:ext>
            </a:extLst>
          </p:cNvPr>
          <p:cNvSpPr txBox="1"/>
          <p:nvPr/>
        </p:nvSpPr>
        <p:spPr>
          <a:xfrm>
            <a:off x="4403528" y="2859546"/>
            <a:ext cx="1219885" cy="345992"/>
          </a:xfrm>
          <a:prstGeom prst="rect">
            <a:avLst/>
          </a:prstGeom>
        </p:spPr>
        <p:txBody>
          <a:bodyPr wrap="square" rtlCol="0" anchor="ctr">
            <a:spAutoFit/>
          </a:bodyPr>
          <a:lstStyle/>
          <a:p>
            <a:pPr algn="ctr" defTabSz="685303">
              <a:defRPr/>
            </a:pPr>
            <a:r>
              <a:rPr lang="en-US" sz="824">
                <a:solidFill>
                  <a:srgbClr val="159E97">
                    <a:lumMod val="60000"/>
                    <a:lumOff val="40000"/>
                  </a:srgbClr>
                </a:solidFill>
                <a:latin typeface="Tahoma"/>
              </a:rPr>
              <a:t>CSI GA</a:t>
            </a:r>
            <a:br>
              <a:rPr lang="en-US" sz="824">
                <a:solidFill>
                  <a:srgbClr val="159E97">
                    <a:lumMod val="60000"/>
                    <a:lumOff val="40000"/>
                  </a:srgbClr>
                </a:solidFill>
                <a:latin typeface="Tahoma"/>
              </a:rPr>
            </a:br>
            <a:r>
              <a:rPr lang="en-US" sz="824">
                <a:solidFill>
                  <a:srgbClr val="159E97">
                    <a:lumMod val="60000"/>
                    <a:lumOff val="40000"/>
                  </a:srgbClr>
                </a:solidFill>
                <a:latin typeface="Tahoma"/>
              </a:rPr>
              <a:t>Operator Framework</a:t>
            </a:r>
          </a:p>
        </p:txBody>
      </p:sp>
      <p:sp>
        <p:nvSpPr>
          <p:cNvPr id="152" name="TextBox 151">
            <a:extLst>
              <a:ext uri="{FF2B5EF4-FFF2-40B4-BE49-F238E27FC236}">
                <a16:creationId xmlns:a16="http://schemas.microsoft.com/office/drawing/2014/main" id="{4E3EA691-23D1-FCF2-8029-6A30FBCC5459}"/>
              </a:ext>
            </a:extLst>
          </p:cNvPr>
          <p:cNvSpPr txBox="1"/>
          <p:nvPr/>
        </p:nvSpPr>
        <p:spPr>
          <a:xfrm>
            <a:off x="7097317" y="2849328"/>
            <a:ext cx="1253765" cy="345992"/>
          </a:xfrm>
          <a:prstGeom prst="rect">
            <a:avLst/>
          </a:prstGeom>
        </p:spPr>
        <p:txBody>
          <a:bodyPr wrap="square" rtlCol="0" anchor="ctr">
            <a:spAutoFit/>
          </a:bodyPr>
          <a:lstStyle/>
          <a:p>
            <a:pPr algn="ctr" defTabSz="685303">
              <a:defRPr/>
            </a:pPr>
            <a:r>
              <a:rPr lang="en-US" sz="824">
                <a:solidFill>
                  <a:srgbClr val="159E97">
                    <a:lumMod val="60000"/>
                    <a:lumOff val="40000"/>
                  </a:srgbClr>
                </a:solidFill>
                <a:latin typeface="Tahoma"/>
              </a:rPr>
              <a:t>Data Service</a:t>
            </a:r>
            <a:br>
              <a:rPr lang="en-US" sz="824">
                <a:solidFill>
                  <a:srgbClr val="159E97">
                    <a:lumMod val="60000"/>
                    <a:lumOff val="40000"/>
                  </a:srgbClr>
                </a:solidFill>
                <a:latin typeface="Tahoma"/>
              </a:rPr>
            </a:br>
            <a:r>
              <a:rPr lang="en-US" sz="824">
                <a:solidFill>
                  <a:srgbClr val="159E97">
                    <a:lumMod val="60000"/>
                    <a:lumOff val="40000"/>
                  </a:srgbClr>
                </a:solidFill>
                <a:latin typeface="Tahoma"/>
              </a:rPr>
              <a:t>Maturity</a:t>
            </a:r>
          </a:p>
        </p:txBody>
      </p:sp>
      <p:sp>
        <p:nvSpPr>
          <p:cNvPr id="2" name="Title 1">
            <a:extLst>
              <a:ext uri="{FF2B5EF4-FFF2-40B4-BE49-F238E27FC236}">
                <a16:creationId xmlns:a16="http://schemas.microsoft.com/office/drawing/2014/main" id="{4E9A7C2D-BE02-3691-DAA4-B1297E2866BC}"/>
              </a:ext>
            </a:extLst>
          </p:cNvPr>
          <p:cNvSpPr>
            <a:spLocks noGrp="1"/>
          </p:cNvSpPr>
          <p:nvPr>
            <p:ph type="title"/>
          </p:nvPr>
        </p:nvSpPr>
        <p:spPr/>
        <p:txBody>
          <a:bodyPr/>
          <a:lstStyle/>
          <a:p>
            <a:r>
              <a:rPr lang="en-US" sz="2398">
                <a:solidFill>
                  <a:srgbClr val="FFFFFF"/>
                </a:solidFill>
                <a:latin typeface="Tahoma"/>
                <a:cs typeface="Arial" charset="0"/>
              </a:rPr>
              <a:t>From Stateless to Stateful</a:t>
            </a:r>
            <a:endParaRPr lang="en-US"/>
          </a:p>
        </p:txBody>
      </p:sp>
      <p:sp>
        <p:nvSpPr>
          <p:cNvPr id="4" name="TextBox 3">
            <a:extLst>
              <a:ext uri="{FF2B5EF4-FFF2-40B4-BE49-F238E27FC236}">
                <a16:creationId xmlns:a16="http://schemas.microsoft.com/office/drawing/2014/main" id="{C3A9775E-2921-2714-4FED-D05A7FDC3C72}"/>
              </a:ext>
            </a:extLst>
          </p:cNvPr>
          <p:cNvSpPr txBox="1"/>
          <p:nvPr/>
        </p:nvSpPr>
        <p:spPr>
          <a:xfrm>
            <a:off x="4310985" y="-118643"/>
            <a:ext cx="0" cy="0"/>
          </a:xfrm>
          <a:prstGeom prst="rect">
            <a:avLst/>
          </a:prstGeom>
          <a:noFill/>
        </p:spPr>
        <p:txBody>
          <a:bodyPr wrap="none" lIns="91355" tIns="0" rIns="91355" bIns="0" rtlCol="0" anchor="t" anchorCtr="0">
            <a:noAutofit/>
          </a:bodyPr>
          <a:lstStyle/>
          <a:p>
            <a:pPr marL="137033" indent="-137033" defTabSz="685303">
              <a:lnSpc>
                <a:spcPct val="90000"/>
              </a:lnSpc>
              <a:spcBef>
                <a:spcPts val="300"/>
              </a:spcBef>
              <a:spcAft>
                <a:spcPts val="300"/>
              </a:spcAft>
              <a:buClr>
                <a:srgbClr val="37A2DE"/>
              </a:buClr>
              <a:buFont typeface="Arial" panose="020B0604020202020204" pitchFamily="34" charset="0"/>
              <a:buChar char="•"/>
            </a:pPr>
            <a:endParaRPr lang="en-US" sz="1399">
              <a:solidFill>
                <a:srgbClr val="302E47"/>
              </a:solidFill>
              <a:latin typeface="Tahoma"/>
            </a:endParaRPr>
          </a:p>
        </p:txBody>
      </p:sp>
      <p:sp>
        <p:nvSpPr>
          <p:cNvPr id="5" name="TextBox 4">
            <a:extLst>
              <a:ext uri="{FF2B5EF4-FFF2-40B4-BE49-F238E27FC236}">
                <a16:creationId xmlns:a16="http://schemas.microsoft.com/office/drawing/2014/main" id="{818BAD1D-9B59-BEDF-6F37-F74ABD217ABC}"/>
              </a:ext>
            </a:extLst>
          </p:cNvPr>
          <p:cNvSpPr txBox="1"/>
          <p:nvPr/>
        </p:nvSpPr>
        <p:spPr>
          <a:xfrm>
            <a:off x="9428744" y="2363386"/>
            <a:ext cx="0" cy="0"/>
          </a:xfrm>
          <a:prstGeom prst="rect">
            <a:avLst/>
          </a:prstGeom>
          <a:noFill/>
        </p:spPr>
        <p:txBody>
          <a:bodyPr wrap="none" lIns="91355" tIns="0" rIns="91355" bIns="0" rtlCol="0" anchor="t" anchorCtr="0">
            <a:noAutofit/>
          </a:bodyPr>
          <a:lstStyle/>
          <a:p>
            <a:pPr marL="137033" indent="-137033" defTabSz="685303">
              <a:lnSpc>
                <a:spcPct val="90000"/>
              </a:lnSpc>
              <a:spcBef>
                <a:spcPts val="300"/>
              </a:spcBef>
              <a:spcAft>
                <a:spcPts val="300"/>
              </a:spcAft>
              <a:buClr>
                <a:srgbClr val="37A2DE"/>
              </a:buClr>
              <a:buFont typeface="Arial" panose="020B0604020202020204" pitchFamily="34" charset="0"/>
              <a:buChar char="•"/>
            </a:pPr>
            <a:endParaRPr lang="en-US" sz="1399">
              <a:solidFill>
                <a:srgbClr val="302E47"/>
              </a:solidFill>
              <a:latin typeface="Tahoma"/>
            </a:endParaRPr>
          </a:p>
        </p:txBody>
      </p:sp>
    </p:spTree>
    <p:extLst>
      <p:ext uri="{BB962C8B-B14F-4D97-AF65-F5344CB8AC3E}">
        <p14:creationId xmlns:p14="http://schemas.microsoft.com/office/powerpoint/2010/main" val="34819091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4EB99C-177C-1F86-8A11-7AF885EA51F9}"/>
              </a:ext>
            </a:extLst>
          </p:cNvPr>
          <p:cNvPicPr>
            <a:picLocks noGrp="1" noChangeAspect="1"/>
          </p:cNvPicPr>
          <p:nvPr>
            <p:ph idx="1"/>
          </p:nvPr>
        </p:nvPicPr>
        <p:blipFill>
          <a:blip r:embed="rId2"/>
          <a:stretch>
            <a:fillRect/>
          </a:stretch>
        </p:blipFill>
        <p:spPr>
          <a:xfrm>
            <a:off x="720438" y="777791"/>
            <a:ext cx="7517003" cy="3997770"/>
          </a:xfrm>
          <a:prstGeom prst="rect">
            <a:avLst/>
          </a:prstGeom>
        </p:spPr>
      </p:pic>
      <p:sp>
        <p:nvSpPr>
          <p:cNvPr id="6" name="Rounded Rectangle 5">
            <a:extLst>
              <a:ext uri="{FF2B5EF4-FFF2-40B4-BE49-F238E27FC236}">
                <a16:creationId xmlns:a16="http://schemas.microsoft.com/office/drawing/2014/main" id="{9163B436-6B6F-3B19-D652-49997BB9BD40}"/>
              </a:ext>
            </a:extLst>
          </p:cNvPr>
          <p:cNvSpPr/>
          <p:nvPr/>
        </p:nvSpPr>
        <p:spPr bwMode="auto">
          <a:xfrm>
            <a:off x="3722335" y="834435"/>
            <a:ext cx="1513211" cy="1067194"/>
          </a:xfrm>
          <a:prstGeom prst="roundRect">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 name="Curved Down Arrow 6">
            <a:extLst>
              <a:ext uri="{FF2B5EF4-FFF2-40B4-BE49-F238E27FC236}">
                <a16:creationId xmlns:a16="http://schemas.microsoft.com/office/drawing/2014/main" id="{56286122-6AC4-007E-9FEE-EEE7574AD7AF}"/>
              </a:ext>
            </a:extLst>
          </p:cNvPr>
          <p:cNvSpPr/>
          <p:nvPr/>
        </p:nvSpPr>
        <p:spPr bwMode="auto">
          <a:xfrm>
            <a:off x="2561129" y="186117"/>
            <a:ext cx="2047283" cy="648318"/>
          </a:xfrm>
          <a:prstGeom prst="curvedDownArrow">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10" name="TextBox 9">
            <a:extLst>
              <a:ext uri="{FF2B5EF4-FFF2-40B4-BE49-F238E27FC236}">
                <a16:creationId xmlns:a16="http://schemas.microsoft.com/office/drawing/2014/main" id="{EFC711E7-DCC9-BE82-228B-5D1E5336BCFB}"/>
              </a:ext>
            </a:extLst>
          </p:cNvPr>
          <p:cNvSpPr txBox="1"/>
          <p:nvPr/>
        </p:nvSpPr>
        <p:spPr>
          <a:xfrm>
            <a:off x="2023009" y="978996"/>
            <a:ext cx="1246173" cy="307777"/>
          </a:xfrm>
          <a:prstGeom prst="rect">
            <a:avLst/>
          </a:prstGeom>
          <a:noFill/>
        </p:spPr>
        <p:txBody>
          <a:bodyPr wrap="square" lIns="0" tIns="0" rIns="0" bIns="0" rtlCol="0" anchor="ctr">
            <a:spAutoFit/>
          </a:bodyPr>
          <a:lstStyle/>
          <a:p>
            <a:pPr marL="0" marR="0" lvl="0" indent="0" algn="ctr" defTabSz="68593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336"/>
                </a:solidFill>
                <a:effectLst/>
                <a:uLnTx/>
                <a:uFillTx/>
                <a:latin typeface="Tahoma"/>
                <a:ea typeface="+mn-ea"/>
                <a:cs typeface="+mn-cs"/>
              </a:rPr>
              <a:t>Navigation </a:t>
            </a:r>
          </a:p>
        </p:txBody>
      </p:sp>
    </p:spTree>
    <p:extLst>
      <p:ext uri="{BB962C8B-B14F-4D97-AF65-F5344CB8AC3E}">
        <p14:creationId xmlns:p14="http://schemas.microsoft.com/office/powerpoint/2010/main" val="15373127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4EB99C-177C-1F86-8A11-7AF885EA51F9}"/>
              </a:ext>
            </a:extLst>
          </p:cNvPr>
          <p:cNvPicPr>
            <a:picLocks noGrp="1" noChangeAspect="1"/>
          </p:cNvPicPr>
          <p:nvPr>
            <p:ph idx="1"/>
          </p:nvPr>
        </p:nvPicPr>
        <p:blipFill>
          <a:blip r:embed="rId2"/>
          <a:stretch>
            <a:fillRect/>
          </a:stretch>
        </p:blipFill>
        <p:spPr>
          <a:xfrm>
            <a:off x="720438" y="777791"/>
            <a:ext cx="7517003" cy="3997770"/>
          </a:xfrm>
          <a:prstGeom prst="rect">
            <a:avLst/>
          </a:prstGeom>
        </p:spPr>
      </p:pic>
      <p:sp>
        <p:nvSpPr>
          <p:cNvPr id="6" name="Rounded Rectangle 5">
            <a:extLst>
              <a:ext uri="{FF2B5EF4-FFF2-40B4-BE49-F238E27FC236}">
                <a16:creationId xmlns:a16="http://schemas.microsoft.com/office/drawing/2014/main" id="{9163B436-6B6F-3B19-D652-49997BB9BD40}"/>
              </a:ext>
            </a:extLst>
          </p:cNvPr>
          <p:cNvSpPr/>
          <p:nvPr/>
        </p:nvSpPr>
        <p:spPr bwMode="auto">
          <a:xfrm>
            <a:off x="833481" y="1878447"/>
            <a:ext cx="1727648" cy="2897114"/>
          </a:xfrm>
          <a:prstGeom prst="roundRect">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10" name="TextBox 9">
            <a:extLst>
              <a:ext uri="{FF2B5EF4-FFF2-40B4-BE49-F238E27FC236}">
                <a16:creationId xmlns:a16="http://schemas.microsoft.com/office/drawing/2014/main" id="{EFC711E7-DCC9-BE82-228B-5D1E5336BCFB}"/>
              </a:ext>
            </a:extLst>
          </p:cNvPr>
          <p:cNvSpPr txBox="1"/>
          <p:nvPr/>
        </p:nvSpPr>
        <p:spPr>
          <a:xfrm>
            <a:off x="2075603" y="1174231"/>
            <a:ext cx="1246173" cy="307777"/>
          </a:xfrm>
          <a:prstGeom prst="rect">
            <a:avLst/>
          </a:prstGeom>
          <a:noFill/>
        </p:spPr>
        <p:txBody>
          <a:bodyPr wrap="square" lIns="0" tIns="0" rIns="0" bIns="0" rtlCol="0" anchor="ctr">
            <a:spAutoFit/>
          </a:bodyPr>
          <a:lstStyle/>
          <a:p>
            <a:pPr marL="0" marR="0" lvl="0" indent="0" algn="ctr" defTabSz="68593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336"/>
                </a:solidFill>
                <a:effectLst/>
                <a:uLnTx/>
                <a:uFillTx/>
                <a:latin typeface="Tahoma"/>
                <a:ea typeface="+mn-ea"/>
                <a:cs typeface="+mn-cs"/>
              </a:rPr>
              <a:t>Profiles </a:t>
            </a:r>
          </a:p>
        </p:txBody>
      </p:sp>
      <p:sp>
        <p:nvSpPr>
          <p:cNvPr id="3" name="Bent Arrow 2">
            <a:extLst>
              <a:ext uri="{FF2B5EF4-FFF2-40B4-BE49-F238E27FC236}">
                <a16:creationId xmlns:a16="http://schemas.microsoft.com/office/drawing/2014/main" id="{0E53AC57-948E-2457-EEB6-7BF5DC3FD9C9}"/>
              </a:ext>
            </a:extLst>
          </p:cNvPr>
          <p:cNvSpPr/>
          <p:nvPr/>
        </p:nvSpPr>
        <p:spPr bwMode="auto">
          <a:xfrm rot="16200000" flipH="1">
            <a:off x="1486632" y="1296089"/>
            <a:ext cx="558907" cy="605808"/>
          </a:xfrm>
          <a:prstGeom prst="bentArrow">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24802441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4EB99C-177C-1F86-8A11-7AF885EA51F9}"/>
              </a:ext>
            </a:extLst>
          </p:cNvPr>
          <p:cNvPicPr>
            <a:picLocks noGrp="1" noChangeAspect="1"/>
          </p:cNvPicPr>
          <p:nvPr>
            <p:ph idx="1"/>
          </p:nvPr>
        </p:nvPicPr>
        <p:blipFill>
          <a:blip r:embed="rId2"/>
          <a:stretch>
            <a:fillRect/>
          </a:stretch>
        </p:blipFill>
        <p:spPr>
          <a:xfrm>
            <a:off x="720438" y="777791"/>
            <a:ext cx="7517003" cy="3997770"/>
          </a:xfrm>
          <a:prstGeom prst="rect">
            <a:avLst/>
          </a:prstGeom>
        </p:spPr>
      </p:pic>
      <p:sp>
        <p:nvSpPr>
          <p:cNvPr id="6" name="Rounded Rectangle 5">
            <a:extLst>
              <a:ext uri="{FF2B5EF4-FFF2-40B4-BE49-F238E27FC236}">
                <a16:creationId xmlns:a16="http://schemas.microsoft.com/office/drawing/2014/main" id="{9163B436-6B6F-3B19-D652-49997BB9BD40}"/>
              </a:ext>
            </a:extLst>
          </p:cNvPr>
          <p:cNvSpPr/>
          <p:nvPr/>
        </p:nvSpPr>
        <p:spPr bwMode="auto">
          <a:xfrm>
            <a:off x="3253000" y="1878447"/>
            <a:ext cx="1727648" cy="2897114"/>
          </a:xfrm>
          <a:prstGeom prst="roundRect">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10" name="TextBox 9">
            <a:extLst>
              <a:ext uri="{FF2B5EF4-FFF2-40B4-BE49-F238E27FC236}">
                <a16:creationId xmlns:a16="http://schemas.microsoft.com/office/drawing/2014/main" id="{EFC711E7-DCC9-BE82-228B-5D1E5336BCFB}"/>
              </a:ext>
            </a:extLst>
          </p:cNvPr>
          <p:cNvSpPr txBox="1"/>
          <p:nvPr/>
        </p:nvSpPr>
        <p:spPr>
          <a:xfrm>
            <a:off x="2006826" y="1174231"/>
            <a:ext cx="1246173" cy="307777"/>
          </a:xfrm>
          <a:prstGeom prst="rect">
            <a:avLst/>
          </a:prstGeom>
          <a:noFill/>
        </p:spPr>
        <p:txBody>
          <a:bodyPr wrap="square" lIns="0" tIns="0" rIns="0" bIns="0" rtlCol="0" anchor="ctr">
            <a:spAutoFit/>
          </a:bodyPr>
          <a:lstStyle/>
          <a:p>
            <a:pPr marL="0" marR="0" lvl="0" indent="0" algn="ctr" defTabSz="68593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336"/>
                </a:solidFill>
                <a:effectLst/>
                <a:uLnTx/>
                <a:uFillTx/>
                <a:latin typeface="Tahoma"/>
                <a:ea typeface="+mn-ea"/>
                <a:cs typeface="+mn-cs"/>
              </a:rPr>
              <a:t>Blueprints </a:t>
            </a:r>
          </a:p>
        </p:txBody>
      </p:sp>
      <p:sp>
        <p:nvSpPr>
          <p:cNvPr id="3" name="Bent Arrow 2">
            <a:extLst>
              <a:ext uri="{FF2B5EF4-FFF2-40B4-BE49-F238E27FC236}">
                <a16:creationId xmlns:a16="http://schemas.microsoft.com/office/drawing/2014/main" id="{0E53AC57-948E-2457-EEB6-7BF5DC3FD9C9}"/>
              </a:ext>
            </a:extLst>
          </p:cNvPr>
          <p:cNvSpPr/>
          <p:nvPr/>
        </p:nvSpPr>
        <p:spPr bwMode="auto">
          <a:xfrm rot="16200000" flipH="1" flipV="1">
            <a:off x="3276450" y="1235749"/>
            <a:ext cx="558907" cy="605808"/>
          </a:xfrm>
          <a:prstGeom prst="bentArrow">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39405827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4EB99C-177C-1F86-8A11-7AF885EA51F9}"/>
              </a:ext>
            </a:extLst>
          </p:cNvPr>
          <p:cNvPicPr>
            <a:picLocks noGrp="1" noChangeAspect="1"/>
          </p:cNvPicPr>
          <p:nvPr>
            <p:ph idx="1"/>
          </p:nvPr>
        </p:nvPicPr>
        <p:blipFill>
          <a:blip r:embed="rId2"/>
          <a:stretch>
            <a:fillRect/>
          </a:stretch>
        </p:blipFill>
        <p:spPr>
          <a:xfrm>
            <a:off x="720438" y="777791"/>
            <a:ext cx="7517003" cy="3997770"/>
          </a:xfrm>
          <a:prstGeom prst="rect">
            <a:avLst/>
          </a:prstGeom>
        </p:spPr>
      </p:pic>
      <p:sp>
        <p:nvSpPr>
          <p:cNvPr id="6" name="Rounded Rectangle 5">
            <a:extLst>
              <a:ext uri="{FF2B5EF4-FFF2-40B4-BE49-F238E27FC236}">
                <a16:creationId xmlns:a16="http://schemas.microsoft.com/office/drawing/2014/main" id="{9163B436-6B6F-3B19-D652-49997BB9BD40}"/>
              </a:ext>
            </a:extLst>
          </p:cNvPr>
          <p:cNvSpPr/>
          <p:nvPr/>
        </p:nvSpPr>
        <p:spPr bwMode="auto">
          <a:xfrm>
            <a:off x="5688702" y="1911679"/>
            <a:ext cx="1727648" cy="2897114"/>
          </a:xfrm>
          <a:prstGeom prst="roundRect">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10" name="TextBox 9">
            <a:extLst>
              <a:ext uri="{FF2B5EF4-FFF2-40B4-BE49-F238E27FC236}">
                <a16:creationId xmlns:a16="http://schemas.microsoft.com/office/drawing/2014/main" id="{EFC711E7-DCC9-BE82-228B-5D1E5336BCFB}"/>
              </a:ext>
            </a:extLst>
          </p:cNvPr>
          <p:cNvSpPr txBox="1"/>
          <p:nvPr/>
        </p:nvSpPr>
        <p:spPr>
          <a:xfrm>
            <a:off x="6428035" y="1173019"/>
            <a:ext cx="1246173" cy="307777"/>
          </a:xfrm>
          <a:prstGeom prst="rect">
            <a:avLst/>
          </a:prstGeom>
          <a:noFill/>
        </p:spPr>
        <p:txBody>
          <a:bodyPr wrap="square" lIns="0" tIns="0" rIns="0" bIns="0" rtlCol="0" anchor="ctr">
            <a:spAutoFit/>
          </a:bodyPr>
          <a:lstStyle/>
          <a:p>
            <a:pPr marL="0" marR="0" lvl="0" indent="0" algn="ctr" defTabSz="68593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00B336"/>
                </a:solidFill>
                <a:effectLst/>
                <a:uLnTx/>
                <a:uFillTx/>
                <a:latin typeface="Tahoma"/>
                <a:ea typeface="+mn-ea"/>
                <a:cs typeface="+mn-cs"/>
              </a:rPr>
              <a:t>ActionSets</a:t>
            </a:r>
            <a:endParaRPr kumimoji="0" lang="en-US" sz="2000" b="0" i="0" u="none" strike="noStrike" kern="1200" cap="none" spc="0" normalizeH="0" baseline="0" noProof="0">
              <a:ln>
                <a:noFill/>
              </a:ln>
              <a:solidFill>
                <a:srgbClr val="00B336"/>
              </a:solidFill>
              <a:effectLst/>
              <a:uLnTx/>
              <a:uFillTx/>
              <a:latin typeface="Tahoma"/>
              <a:ea typeface="+mn-ea"/>
              <a:cs typeface="+mn-cs"/>
            </a:endParaRPr>
          </a:p>
        </p:txBody>
      </p:sp>
      <p:sp>
        <p:nvSpPr>
          <p:cNvPr id="3" name="Bent Arrow 2">
            <a:extLst>
              <a:ext uri="{FF2B5EF4-FFF2-40B4-BE49-F238E27FC236}">
                <a16:creationId xmlns:a16="http://schemas.microsoft.com/office/drawing/2014/main" id="{0E53AC57-948E-2457-EEB6-7BF5DC3FD9C9}"/>
              </a:ext>
            </a:extLst>
          </p:cNvPr>
          <p:cNvSpPr/>
          <p:nvPr/>
        </p:nvSpPr>
        <p:spPr bwMode="auto">
          <a:xfrm rot="16200000" flipH="1">
            <a:off x="5845677" y="1239445"/>
            <a:ext cx="558907" cy="605808"/>
          </a:xfrm>
          <a:prstGeom prst="bentArrow">
            <a:avLst/>
          </a:pr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11009462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5B17D5-D709-4023-D53E-BF79DEDF8121}"/>
              </a:ext>
            </a:extLst>
          </p:cNvPr>
          <p:cNvSpPr>
            <a:spLocks noGrp="1"/>
          </p:cNvSpPr>
          <p:nvPr>
            <p:ph type="body" sz="quarter" idx="10"/>
          </p:nvPr>
        </p:nvSpPr>
        <p:spPr>
          <a:solidFill>
            <a:schemeClr val="accent2"/>
          </a:solidFill>
        </p:spPr>
        <p:txBody>
          <a:bodyPr/>
          <a:lstStyle/>
          <a:p>
            <a:r>
              <a:rPr lang="en-GB"/>
              <a:t>Demo</a:t>
            </a:r>
          </a:p>
        </p:txBody>
      </p:sp>
    </p:spTree>
    <p:extLst>
      <p:ext uri="{BB962C8B-B14F-4D97-AF65-F5344CB8AC3E}">
        <p14:creationId xmlns:p14="http://schemas.microsoft.com/office/powerpoint/2010/main" val="11672731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anister-Visualiser-Demo.mp4">
            <a:hlinkClick r:id="" action="ppaction://media"/>
            <a:extLst>
              <a:ext uri="{FF2B5EF4-FFF2-40B4-BE49-F238E27FC236}">
                <a16:creationId xmlns:a16="http://schemas.microsoft.com/office/drawing/2014/main" id="{8D4A3C15-79D6-DBC3-3C04-6EB870F2D49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9144000" cy="5143347"/>
          </a:xfrm>
        </p:spPr>
      </p:pic>
      <p:sp>
        <p:nvSpPr>
          <p:cNvPr id="3" name="Title 2">
            <a:extLst>
              <a:ext uri="{FF2B5EF4-FFF2-40B4-BE49-F238E27FC236}">
                <a16:creationId xmlns:a16="http://schemas.microsoft.com/office/drawing/2014/main" id="{1A527B55-54DD-6A89-E383-083446E33FC1}"/>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6963D48C-9C95-2508-0ADF-01E712046A7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68355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0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1F07C5-715F-51A0-A54F-7B0FBD72B9BC}"/>
              </a:ext>
            </a:extLst>
          </p:cNvPr>
          <p:cNvSpPr>
            <a:spLocks noGrp="1"/>
          </p:cNvSpPr>
          <p:nvPr>
            <p:ph type="body" sz="quarter" idx="10"/>
          </p:nvPr>
        </p:nvSpPr>
        <p:spPr/>
        <p:txBody>
          <a:bodyPr/>
          <a:lstStyle/>
          <a:p>
            <a:r>
              <a:rPr lang="en-US"/>
              <a:t>Conclusion</a:t>
            </a:r>
          </a:p>
        </p:txBody>
      </p:sp>
    </p:spTree>
    <p:extLst>
      <p:ext uri="{BB962C8B-B14F-4D97-AF65-F5344CB8AC3E}">
        <p14:creationId xmlns:p14="http://schemas.microsoft.com/office/powerpoint/2010/main" val="17620912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8518-ADA7-08D5-029C-D436BD3D214C}"/>
              </a:ext>
            </a:extLst>
          </p:cNvPr>
          <p:cNvSpPr>
            <a:spLocks noGrp="1"/>
          </p:cNvSpPr>
          <p:nvPr>
            <p:ph type="title"/>
          </p:nvPr>
        </p:nvSpPr>
        <p:spPr/>
        <p:txBody>
          <a:bodyPr/>
          <a:lstStyle/>
          <a:p>
            <a:r>
              <a:rPr lang="en-US" err="1"/>
              <a:t>Kanister.io</a:t>
            </a:r>
            <a:r>
              <a:rPr lang="en-US"/>
              <a:t> Resources</a:t>
            </a:r>
          </a:p>
        </p:txBody>
      </p:sp>
      <p:sp>
        <p:nvSpPr>
          <p:cNvPr id="3" name="Text Placeholder 2">
            <a:extLst>
              <a:ext uri="{FF2B5EF4-FFF2-40B4-BE49-F238E27FC236}">
                <a16:creationId xmlns:a16="http://schemas.microsoft.com/office/drawing/2014/main" id="{865D5433-78FA-3D27-89BA-3E644285BBDE}"/>
              </a:ext>
            </a:extLst>
          </p:cNvPr>
          <p:cNvSpPr>
            <a:spLocks noGrp="1"/>
          </p:cNvSpPr>
          <p:nvPr>
            <p:ph type="body" sz="quarter" idx="14"/>
          </p:nvPr>
        </p:nvSpPr>
        <p:spPr/>
        <p:txBody>
          <a:bodyPr vert="horz" lIns="0" tIns="0" rIns="0" bIns="0" rtlCol="0" anchor="t">
            <a:normAutofit/>
          </a:bodyPr>
          <a:lstStyle/>
          <a:p>
            <a:r>
              <a:rPr lang="en-US" sz="1600" dirty="0">
                <a:latin typeface="+mj-lt"/>
              </a:rPr>
              <a:t>Please join the project and adopt Kanister to achieve app consistent backup!</a:t>
            </a:r>
            <a:endParaRPr lang="en-US" dirty="0">
              <a:ea typeface="Tahoma"/>
              <a:cs typeface="Tahoma"/>
            </a:endParaRPr>
          </a:p>
        </p:txBody>
      </p:sp>
      <p:sp>
        <p:nvSpPr>
          <p:cNvPr id="5" name="Content Placeholder 4">
            <a:extLst>
              <a:ext uri="{FF2B5EF4-FFF2-40B4-BE49-F238E27FC236}">
                <a16:creationId xmlns:a16="http://schemas.microsoft.com/office/drawing/2014/main" id="{D3A5AC4B-E6A0-995F-8AC9-44ACD54E1E78}"/>
              </a:ext>
            </a:extLst>
          </p:cNvPr>
          <p:cNvSpPr>
            <a:spLocks noGrp="1"/>
          </p:cNvSpPr>
          <p:nvPr>
            <p:ph sz="half" idx="2"/>
          </p:nvPr>
        </p:nvSpPr>
        <p:spPr>
          <a:xfrm>
            <a:off x="708169" y="1087654"/>
            <a:ext cx="7727662" cy="3525659"/>
          </a:xfrm>
        </p:spPr>
        <p:txBody>
          <a:bodyPr vert="horz" lIns="0" tIns="0" rIns="0" bIns="0" rtlCol="0" anchor="t">
            <a:normAutofit/>
          </a:bodyPr>
          <a:lstStyle/>
          <a:p>
            <a:pPr marL="285750" indent="-285750">
              <a:buFont typeface="Arial" panose="020B0604020202020204" pitchFamily="34" charset="0"/>
              <a:buChar char="•"/>
            </a:pPr>
            <a:r>
              <a:rPr lang="en-US" dirty="0">
                <a:hlinkClick r:id="rId3"/>
              </a:rPr>
              <a:t>https://Kanister.io</a:t>
            </a:r>
            <a:br>
              <a:rPr lang="en-US" dirty="0"/>
            </a:br>
            <a:r>
              <a:rPr lang="en-US" dirty="0"/>
              <a:t>for code, documentation, issues, and bi-weekly community meetings + Slack</a:t>
            </a:r>
            <a:br>
              <a:rPr lang="en-US" dirty="0"/>
            </a:br>
            <a:r>
              <a:rPr lang="en-US" dirty="0"/>
              <a:t>Example blueprints: </a:t>
            </a:r>
            <a:r>
              <a:rPr lang="en-US" dirty="0">
                <a:hlinkClick r:id="rId4"/>
              </a:rPr>
              <a:t>https://github.com/kanisterio/kanister/tree/master/examples</a:t>
            </a:r>
            <a:endParaRPr lang="en-US" dirty="0"/>
          </a:p>
          <a:p>
            <a:pPr marL="285750" indent="-285750">
              <a:buFont typeface="Arial" panose="020B0604020202020204" pitchFamily="34" charset="0"/>
              <a:buChar char="•"/>
            </a:pPr>
            <a:r>
              <a:rPr lang="en-US" dirty="0"/>
              <a:t>White Paper (registration on Kasten.io):</a:t>
            </a:r>
            <a:br>
              <a:rPr lang="en-US" dirty="0"/>
            </a:br>
            <a:r>
              <a:rPr lang="en-US" dirty="0">
                <a:hlinkClick r:id="rId5"/>
              </a:rPr>
              <a:t>Conquer Data Consistency with Kasten K10 by Veeam and Kanister.io Blueprints</a:t>
            </a:r>
            <a:endParaRPr lang="en-US" dirty="0"/>
          </a:p>
          <a:p>
            <a:pPr marL="285750" indent="-285750">
              <a:buFont typeface="Arial" panose="020B0604020202020204" pitchFamily="34" charset="0"/>
              <a:buChar char="•"/>
            </a:pPr>
            <a:r>
              <a:rPr lang="en-US" dirty="0"/>
              <a:t>Hands on Lab: </a:t>
            </a:r>
            <a:r>
              <a:rPr lang="en-US" dirty="0">
                <a:hlinkClick r:id="rId6"/>
              </a:rPr>
              <a:t>KubeCampus.io/kubernetes/courses/application-consistency/</a:t>
            </a:r>
            <a:endParaRPr lang="en-US" dirty="0"/>
          </a:p>
          <a:p>
            <a:pPr marL="285750" indent="-285750">
              <a:buFont typeface="Arial" panose="020B0604020202020204" pitchFamily="34" charset="0"/>
              <a:buChar char="•"/>
            </a:pPr>
            <a:r>
              <a:rPr lang="en-US" dirty="0">
                <a:ea typeface="Tahoma"/>
                <a:cs typeface="Tahoma"/>
                <a:hlinkClick r:id="rId7"/>
              </a:rPr>
              <a:t>Veeam Press Release</a:t>
            </a:r>
            <a:r>
              <a:rPr lang="en-US" dirty="0">
                <a:ea typeface="Tahoma"/>
                <a:cs typeface="Tahoma"/>
              </a:rPr>
              <a:t> announcing </a:t>
            </a:r>
            <a:r>
              <a:rPr lang="en-US" dirty="0" err="1">
                <a:ea typeface="Tahoma"/>
                <a:cs typeface="Tahoma"/>
              </a:rPr>
              <a:t>Kanister.io</a:t>
            </a:r>
            <a:r>
              <a:rPr lang="en-US" dirty="0">
                <a:ea typeface="Tahoma"/>
                <a:cs typeface="Tahoma"/>
              </a:rPr>
              <a:t> CNCF Sandbox Project</a:t>
            </a:r>
          </a:p>
          <a:p>
            <a:r>
              <a:rPr lang="en-US" dirty="0">
                <a:ea typeface="Tahoma"/>
                <a:cs typeface="Tahoma"/>
              </a:rPr>
              <a:t>References:</a:t>
            </a:r>
          </a:p>
          <a:p>
            <a:pPr marL="180000" indent="-180000">
              <a:spcAft>
                <a:spcPts val="300"/>
              </a:spcAft>
              <a:buClr>
                <a:schemeClr val="accent4"/>
              </a:buClr>
              <a:buFont typeface="Arial" panose="020B0604020202020204" pitchFamily="34" charset="0"/>
              <a:buChar char="•"/>
            </a:pPr>
            <a:r>
              <a:rPr lang="en-US" dirty="0">
                <a:hlinkClick r:id="rId8"/>
              </a:rPr>
              <a:t>https://www.cncf.io/wp-content/uploads/2020/11/CNCF_Survey_Report_2020.pdf</a:t>
            </a:r>
            <a:endParaRPr lang="en-US" dirty="0"/>
          </a:p>
          <a:p>
            <a:pPr marL="180000" indent="-180000">
              <a:spcAft>
                <a:spcPts val="300"/>
              </a:spcAft>
              <a:buClr>
                <a:schemeClr val="accent4"/>
              </a:buClr>
              <a:buFont typeface="Arial" panose="020B0604020202020204" pitchFamily="34" charset="0"/>
              <a:buChar char="•"/>
            </a:pPr>
            <a:r>
              <a:rPr lang="en-US" dirty="0">
                <a:hlinkClick r:id="rId9"/>
              </a:rPr>
              <a:t>https://dok.community/wp-content/uploads/2022/10/DoK_Report_2022.pdf</a:t>
            </a:r>
            <a:endParaRPr lang="en-US" dirty="0"/>
          </a:p>
          <a:p>
            <a:pPr marL="180000" indent="-180000">
              <a:spcAft>
                <a:spcPts val="300"/>
              </a:spcAft>
              <a:buClr>
                <a:schemeClr val="accent4"/>
              </a:buClr>
              <a:buFont typeface="Arial" panose="020B0604020202020204" pitchFamily="34" charset="0"/>
              <a:buChar char="•"/>
            </a:pPr>
            <a:r>
              <a:rPr lang="en-US" dirty="0">
                <a:hlinkClick r:id="rId10"/>
              </a:rPr>
              <a:t>https://www.datadoghq.com/container-report/</a:t>
            </a:r>
            <a:endParaRPr lang="en-US" dirty="0"/>
          </a:p>
        </p:txBody>
      </p:sp>
      <p:pic>
        <p:nvPicPr>
          <p:cNvPr id="9" name="Content Placeholder 8" descr="A blue circle with black dots&#10;&#10;Description automatically generated">
            <a:extLst>
              <a:ext uri="{FF2B5EF4-FFF2-40B4-BE49-F238E27FC236}">
                <a16:creationId xmlns:a16="http://schemas.microsoft.com/office/drawing/2014/main" id="{1A275FC8-459B-F8D4-749D-F68D32887E0A}"/>
              </a:ext>
            </a:extLst>
          </p:cNvPr>
          <p:cNvPicPr>
            <a:picLocks noGrp="1" noChangeAspect="1"/>
          </p:cNvPicPr>
          <p:nvPr>
            <p:ph sz="half" idx="13"/>
          </p:nvPr>
        </p:nvPicPr>
        <p:blipFill>
          <a:blip r:embed="rId11"/>
          <a:stretch>
            <a:fillRect/>
          </a:stretch>
        </p:blipFill>
        <p:spPr>
          <a:xfrm>
            <a:off x="7236102" y="145773"/>
            <a:ext cx="1096080" cy="1096080"/>
          </a:xfrm>
        </p:spPr>
      </p:pic>
      <p:pic>
        <p:nvPicPr>
          <p:cNvPr id="10" name="Graphic 9">
            <a:extLst>
              <a:ext uri="{FF2B5EF4-FFF2-40B4-BE49-F238E27FC236}">
                <a16:creationId xmlns:a16="http://schemas.microsoft.com/office/drawing/2014/main" id="{4A2C62BA-64B4-AE0F-4B50-9D47F5DFB9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820" y="2524073"/>
            <a:ext cx="634763" cy="278965"/>
          </a:xfrm>
          <a:prstGeom prst="rect">
            <a:avLst/>
          </a:prstGeom>
        </p:spPr>
      </p:pic>
      <p:pic>
        <p:nvPicPr>
          <p:cNvPr id="11" name="Graphic 10">
            <a:extLst>
              <a:ext uri="{FF2B5EF4-FFF2-40B4-BE49-F238E27FC236}">
                <a16:creationId xmlns:a16="http://schemas.microsoft.com/office/drawing/2014/main" id="{9C41D80D-183B-B94F-F725-EBD913A0C7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0202" y="1095461"/>
            <a:ext cx="308264" cy="308264"/>
          </a:xfrm>
          <a:prstGeom prst="rect">
            <a:avLst/>
          </a:prstGeom>
        </p:spPr>
      </p:pic>
      <p:pic>
        <p:nvPicPr>
          <p:cNvPr id="12" name="Content Placeholder 8" descr="A blue circle with black dots&#10;&#10;Description automatically generated">
            <a:extLst>
              <a:ext uri="{FF2B5EF4-FFF2-40B4-BE49-F238E27FC236}">
                <a16:creationId xmlns:a16="http://schemas.microsoft.com/office/drawing/2014/main" id="{187000FC-2E2F-7EB7-0135-C3BA562ABF74}"/>
              </a:ext>
            </a:extLst>
          </p:cNvPr>
          <p:cNvPicPr>
            <a:picLocks noChangeAspect="1"/>
          </p:cNvPicPr>
          <p:nvPr/>
        </p:nvPicPr>
        <p:blipFill>
          <a:blip r:embed="rId11"/>
          <a:stretch>
            <a:fillRect/>
          </a:stretch>
        </p:blipFill>
        <p:spPr>
          <a:xfrm>
            <a:off x="-8533" y="1074902"/>
            <a:ext cx="333903" cy="333903"/>
          </a:xfrm>
          <a:prstGeom prst="rect">
            <a:avLst/>
          </a:prstGeom>
        </p:spPr>
      </p:pic>
    </p:spTree>
    <p:extLst>
      <p:ext uri="{BB962C8B-B14F-4D97-AF65-F5344CB8AC3E}">
        <p14:creationId xmlns:p14="http://schemas.microsoft.com/office/powerpoint/2010/main" val="34231188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1F07C5-715F-51A0-A54F-7B0FBD72B9BC}"/>
              </a:ext>
            </a:extLst>
          </p:cNvPr>
          <p:cNvSpPr>
            <a:spLocks noGrp="1"/>
          </p:cNvSpPr>
          <p:nvPr>
            <p:ph type="body" sz="quarter" idx="10"/>
          </p:nvPr>
        </p:nvSpPr>
        <p:spPr/>
        <p:txBody>
          <a:bodyPr/>
          <a:lstStyle/>
          <a:p>
            <a:r>
              <a:rPr lang="en-US"/>
              <a:t>Questions?</a:t>
            </a:r>
          </a:p>
        </p:txBody>
      </p:sp>
    </p:spTree>
    <p:extLst>
      <p:ext uri="{BB962C8B-B14F-4D97-AF65-F5344CB8AC3E}">
        <p14:creationId xmlns:p14="http://schemas.microsoft.com/office/powerpoint/2010/main" val="35393724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A6F8F-6516-5307-49BA-C8106B865923}"/>
              </a:ext>
            </a:extLst>
          </p:cNvPr>
          <p:cNvSpPr>
            <a:spLocks noGrp="1"/>
          </p:cNvSpPr>
          <p:nvPr>
            <p:ph type="body" sz="quarter" idx="10"/>
          </p:nvPr>
        </p:nvSpPr>
        <p:spPr/>
        <p:txBody>
          <a:bodyPr/>
          <a:lstStyle/>
          <a:p>
            <a:r>
              <a:rPr lang="en-US"/>
              <a:t>Thank You</a:t>
            </a:r>
          </a:p>
        </p:txBody>
      </p:sp>
    </p:spTree>
    <p:extLst>
      <p:ext uri="{BB962C8B-B14F-4D97-AF65-F5344CB8AC3E}">
        <p14:creationId xmlns:p14="http://schemas.microsoft.com/office/powerpoint/2010/main" val="42413485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F8E21945-F7C2-24EF-E818-521E54AF4C03}"/>
              </a:ext>
            </a:extLst>
          </p:cNvPr>
          <p:cNvSpPr txBox="1">
            <a:spLocks/>
          </p:cNvSpPr>
          <p:nvPr/>
        </p:nvSpPr>
        <p:spPr>
          <a:xfrm>
            <a:off x="384877" y="4781540"/>
            <a:ext cx="5484044" cy="314042"/>
          </a:xfrm>
          <a:prstGeom prst="rect">
            <a:avLst/>
          </a:prstGeom>
        </p:spPr>
        <p:txBody>
          <a:bodyPr lIns="0" tIns="0" rIns="0" bIns="0"/>
          <a:lstStyle>
            <a:lvl1pPr marL="0" indent="0" algn="l" defTabSz="686030" rtl="0" eaLnBrk="1" latinLnBrk="0" hangingPunct="1">
              <a:lnSpc>
                <a:spcPct val="100000"/>
              </a:lnSpc>
              <a:spcBef>
                <a:spcPts val="0"/>
              </a:spcBef>
              <a:spcAft>
                <a:spcPts val="900"/>
              </a:spcAft>
              <a:buSzPct val="90000"/>
              <a:buFont typeface="Arial" pitchFamily="34" charset="0"/>
              <a:buNone/>
              <a:defRPr sz="1800" kern="1200" spc="0" baseline="0">
                <a:solidFill>
                  <a:schemeClr val="bg1"/>
                </a:solidFill>
                <a:latin typeface="+mn-lt"/>
                <a:ea typeface="+mn-ea"/>
                <a:cs typeface="+mn-cs"/>
              </a:defRPr>
            </a:lvl1pPr>
            <a:lvl2pPr marL="252000" indent="-252000" algn="l" defTabSz="686030" rtl="0" eaLnBrk="1" latinLnBrk="0" hangingPunct="1">
              <a:lnSpc>
                <a:spcPct val="100000"/>
              </a:lnSpc>
              <a:spcBef>
                <a:spcPts val="0"/>
              </a:spcBef>
              <a:buClr>
                <a:schemeClr val="bg1"/>
              </a:buClr>
              <a:buSzPct val="90000"/>
              <a:buFont typeface="Arial" pitchFamily="34" charset="0"/>
              <a:buChar char="•"/>
              <a:tabLst/>
              <a:defRPr sz="1800" kern="1200" spc="0" baseline="0">
                <a:solidFill>
                  <a:schemeClr val="bg1"/>
                </a:solidFill>
                <a:latin typeface="+mn-lt"/>
                <a:ea typeface="+mn-ea"/>
                <a:cs typeface="+mn-cs"/>
              </a:defRPr>
            </a:lvl2pPr>
            <a:lvl3pPr marL="756000" marR="0" indent="-252000" algn="l" defTabSz="686030" rtl="0" eaLnBrk="1" fontAlgn="auto" latinLnBrk="0" hangingPunct="1">
              <a:lnSpc>
                <a:spcPct val="100000"/>
              </a:lnSpc>
              <a:spcBef>
                <a:spcPts val="0"/>
              </a:spcBef>
              <a:spcAft>
                <a:spcPts val="0"/>
              </a:spcAft>
              <a:buClr>
                <a:schemeClr val="bg1"/>
              </a:buClr>
              <a:buSzPct val="90000"/>
              <a:buFont typeface="Arial" pitchFamily="34" charset="0"/>
              <a:buChar char="•"/>
              <a:tabLst/>
              <a:defRPr sz="1800" kern="1200" spc="0" baseline="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685396">
              <a:spcAft>
                <a:spcPts val="899"/>
              </a:spcAft>
              <a:defRPr/>
            </a:pPr>
            <a:r>
              <a:rPr lang="en-US" sz="800">
                <a:solidFill>
                  <a:srgbClr val="FFFFFF"/>
                </a:solidFill>
                <a:latin typeface="Tahoma"/>
                <a:hlinkClick r:id="rId3"/>
              </a:rPr>
              <a:t>Datadog Real-World Container Use Report – Nov 2022</a:t>
            </a:r>
            <a:endParaRPr lang="en-US" sz="800">
              <a:solidFill>
                <a:srgbClr val="FFFFFF"/>
              </a:solidFill>
              <a:latin typeface="Tahoma"/>
            </a:endParaRPr>
          </a:p>
        </p:txBody>
      </p:sp>
      <p:sp>
        <p:nvSpPr>
          <p:cNvPr id="8" name="Title 1">
            <a:extLst>
              <a:ext uri="{FF2B5EF4-FFF2-40B4-BE49-F238E27FC236}">
                <a16:creationId xmlns:a16="http://schemas.microsoft.com/office/drawing/2014/main" id="{6D86CB97-1382-1F48-7145-8D7BEBE32ABA}"/>
              </a:ext>
            </a:extLst>
          </p:cNvPr>
          <p:cNvSpPr>
            <a:spLocks noGrp="1"/>
          </p:cNvSpPr>
          <p:nvPr>
            <p:ph type="title"/>
          </p:nvPr>
        </p:nvSpPr>
        <p:spPr>
          <a:xfrm>
            <a:off x="381001" y="191334"/>
            <a:ext cx="7727663" cy="319271"/>
          </a:xfrm>
        </p:spPr>
        <p:txBody>
          <a:bodyPr/>
          <a:lstStyle/>
          <a:p>
            <a:r>
              <a:rPr lang="en-US" sz="2398">
                <a:latin typeface="Tahoma"/>
                <a:cs typeface="Arial" charset="0"/>
              </a:rPr>
              <a:t>As Kubernetes has matured</a:t>
            </a:r>
            <a:endParaRPr lang="en-US"/>
          </a:p>
        </p:txBody>
      </p:sp>
      <p:sp>
        <p:nvSpPr>
          <p:cNvPr id="9" name="Text Placeholder 2">
            <a:extLst>
              <a:ext uri="{FF2B5EF4-FFF2-40B4-BE49-F238E27FC236}">
                <a16:creationId xmlns:a16="http://schemas.microsoft.com/office/drawing/2014/main" id="{0E24F0A6-5654-8C03-EA30-F722912CBEB6}"/>
              </a:ext>
            </a:extLst>
          </p:cNvPr>
          <p:cNvSpPr txBox="1">
            <a:spLocks/>
          </p:cNvSpPr>
          <p:nvPr/>
        </p:nvSpPr>
        <p:spPr>
          <a:xfrm>
            <a:off x="377826" y="557129"/>
            <a:ext cx="7730836" cy="361950"/>
          </a:xfrm>
          <a:prstGeom prst="rect">
            <a:avLst/>
          </a:prstGeom>
        </p:spPr>
        <p:txBody>
          <a:bodyPr/>
          <a:lstStyle>
            <a:lvl1pPr marL="0" indent="0" algn="l" defTabSz="913861" rtl="0" eaLnBrk="1" latinLnBrk="0" hangingPunct="1">
              <a:lnSpc>
                <a:spcPct val="100000"/>
              </a:lnSpc>
              <a:spcBef>
                <a:spcPts val="0"/>
              </a:spcBef>
              <a:spcAft>
                <a:spcPts val="932"/>
              </a:spcAft>
              <a:buSzPct val="90000"/>
              <a:buFont typeface="Arial" pitchFamily="34" charset="0"/>
              <a:buNone/>
              <a:defRPr sz="2398" kern="1200" spc="0" baseline="0">
                <a:solidFill>
                  <a:schemeClr val="bg1"/>
                </a:solidFill>
                <a:latin typeface="+mn-lt"/>
                <a:ea typeface="+mn-ea"/>
                <a:cs typeface="+mn-cs"/>
              </a:defRPr>
            </a:lvl1pPr>
            <a:lvl2pPr marL="355262" indent="-355262" algn="l" defTabSz="913861" rtl="0" eaLnBrk="1" latinLnBrk="0" hangingPunct="1">
              <a:lnSpc>
                <a:spcPct val="100000"/>
              </a:lnSpc>
              <a:spcBef>
                <a:spcPts val="0"/>
              </a:spcBef>
              <a:buClr>
                <a:schemeClr val="tx1">
                  <a:lumMod val="50000"/>
                  <a:lumOff val="50000"/>
                </a:schemeClr>
              </a:buClr>
              <a:buSzPct val="90000"/>
              <a:buFont typeface="Arial" pitchFamily="34" charset="0"/>
              <a:buChar char="•"/>
              <a:tabLst/>
              <a:defRPr sz="2664" kern="1200" spc="0" baseline="0">
                <a:solidFill>
                  <a:schemeClr val="tx1">
                    <a:lumMod val="50000"/>
                    <a:lumOff val="50000"/>
                  </a:schemeClr>
                </a:solidFill>
                <a:latin typeface="+mn-lt"/>
                <a:ea typeface="+mn-ea"/>
                <a:cs typeface="+mn-cs"/>
              </a:defRPr>
            </a:lvl2pPr>
            <a:lvl3pPr marL="913897" indent="-284006" algn="l" defTabSz="913861" rtl="0" eaLnBrk="1" latinLnBrk="0" hangingPunct="1">
              <a:lnSpc>
                <a:spcPct val="90000"/>
              </a:lnSpc>
              <a:spcBef>
                <a:spcPct val="20000"/>
              </a:spcBef>
              <a:buSzPct val="90000"/>
              <a:buFont typeface="Arial" pitchFamily="34" charset="0"/>
              <a:buChar char="•"/>
              <a:defRPr sz="2398"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481911" indent="-223716" algn="l" defTabSz="913861" rtl="0" eaLnBrk="1" latinLnBrk="0" hangingPunct="1">
              <a:lnSpc>
                <a:spcPct val="90000"/>
              </a:lnSpc>
              <a:spcBef>
                <a:spcPct val="20000"/>
              </a:spcBef>
              <a:buSzPct val="90000"/>
              <a:buFont typeface="Arial" pitchFamily="34" charset="0"/>
              <a:buChar char="•"/>
              <a:tabLst>
                <a:tab pos="913897" algn="l"/>
              </a:tabLst>
              <a:defRPr sz="1865"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711971" indent="-230062" algn="l" defTabSz="913861" rtl="0" eaLnBrk="1" latinLnBrk="0" hangingPunct="1">
              <a:lnSpc>
                <a:spcPct val="90000"/>
              </a:lnSpc>
              <a:spcBef>
                <a:spcPct val="20000"/>
              </a:spcBef>
              <a:buSzPct val="90000"/>
              <a:buFont typeface="Arial" pitchFamily="34" charset="0"/>
              <a:buChar char="•"/>
              <a:defRPr sz="239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116" indent="-228466" algn="l" defTabSz="913861"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70045" indent="-228466" algn="l" defTabSz="913861"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6976" indent="-228466" algn="l" defTabSz="913861"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3907" indent="-228466" algn="l" defTabSz="913861"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r>
              <a:rPr lang="en-US" sz="1799">
                <a:ln w="3175">
                  <a:noFill/>
                </a:ln>
                <a:solidFill>
                  <a:schemeClr val="tx2">
                    <a:lumMod val="60000"/>
                    <a:lumOff val="40000"/>
                  </a:schemeClr>
                </a:solidFill>
                <a:cs typeface="Arial" charset="0"/>
              </a:rPr>
              <a:t>Stateful applications are common</a:t>
            </a:r>
            <a:endParaRPr lang="en-US" sz="1799">
              <a:solidFill>
                <a:schemeClr val="tx2">
                  <a:lumMod val="60000"/>
                  <a:lumOff val="40000"/>
                </a:schemeClr>
              </a:solidFill>
            </a:endParaRPr>
          </a:p>
        </p:txBody>
      </p:sp>
      <p:pic>
        <p:nvPicPr>
          <p:cNvPr id="1028" name="Picture 4" descr="container-report-2022/2022-container-orchestration-report-FACT-9-1-rev1">
            <a:extLst>
              <a:ext uri="{FF2B5EF4-FFF2-40B4-BE49-F238E27FC236}">
                <a16:creationId xmlns:a16="http://schemas.microsoft.com/office/drawing/2014/main" id="{EF2F880E-19CA-2D42-7FD9-10E40AB65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596" y="1096425"/>
            <a:ext cx="6109295" cy="362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0250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7">
            <a:extLst>
              <a:ext uri="{FF2B5EF4-FFF2-40B4-BE49-F238E27FC236}">
                <a16:creationId xmlns:a16="http://schemas.microsoft.com/office/drawing/2014/main" id="{BED0EC5D-AA05-44EA-8DBA-AE9FF705CA4F}"/>
              </a:ext>
            </a:extLst>
          </p:cNvPr>
          <p:cNvSpPr/>
          <p:nvPr/>
        </p:nvSpPr>
        <p:spPr>
          <a:xfrm rot="16200000">
            <a:off x="4344848" y="-3175235"/>
            <a:ext cx="454422" cy="9143882"/>
          </a:xfrm>
          <a:prstGeom prst="roundRect">
            <a:avLst>
              <a:gd name="adj" fmla="val 0"/>
            </a:avLst>
          </a:prstGeom>
          <a:solidFill>
            <a:schemeClr val="accent1"/>
          </a:solidFill>
          <a:ln w="12700">
            <a:noFill/>
          </a:ln>
        </p:spPr>
        <p:style>
          <a:lnRef idx="0">
            <a:scrgbClr r="0" g="0" b="0"/>
          </a:lnRef>
          <a:fillRef idx="0">
            <a:scrgbClr r="0" g="0" b="0"/>
          </a:fillRef>
          <a:effectRef idx="0">
            <a:scrgbClr r="0" g="0" b="0"/>
          </a:effectRef>
          <a:fontRef idx="minor">
            <a:schemeClr val="accent2"/>
          </a:fontRef>
        </p:style>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5783"/>
            <a:endParaRPr lang="en-US" sz="1349">
              <a:solidFill>
                <a:srgbClr val="93EB20"/>
              </a:solidFill>
              <a:latin typeface="Tahoma"/>
            </a:endParaRPr>
          </a:p>
        </p:txBody>
      </p:sp>
      <p:grpSp>
        <p:nvGrpSpPr>
          <p:cNvPr id="174" name="Group 173">
            <a:extLst>
              <a:ext uri="{FF2B5EF4-FFF2-40B4-BE49-F238E27FC236}">
                <a16:creationId xmlns:a16="http://schemas.microsoft.com/office/drawing/2014/main" id="{D645128D-BBD0-9E4C-8A72-2ABA68B53BD6}"/>
              </a:ext>
            </a:extLst>
          </p:cNvPr>
          <p:cNvGrpSpPr/>
          <p:nvPr/>
        </p:nvGrpSpPr>
        <p:grpSpPr>
          <a:xfrm>
            <a:off x="384876" y="3987288"/>
            <a:ext cx="8374246" cy="579337"/>
            <a:chOff x="380998" y="4134261"/>
            <a:chExt cx="8382000" cy="579873"/>
          </a:xfrm>
        </p:grpSpPr>
        <p:sp>
          <p:nvSpPr>
            <p:cNvPr id="171" name="Graphic 31">
              <a:extLst>
                <a:ext uri="{FF2B5EF4-FFF2-40B4-BE49-F238E27FC236}">
                  <a16:creationId xmlns:a16="http://schemas.microsoft.com/office/drawing/2014/main" id="{EF292E9A-4BCE-45A7-0820-7F272B871B61}"/>
                </a:ext>
              </a:extLst>
            </p:cNvPr>
            <p:cNvSpPr/>
            <p:nvPr/>
          </p:nvSpPr>
          <p:spPr>
            <a:xfrm rot="10800000">
              <a:off x="5290265" y="4134261"/>
              <a:ext cx="3340997" cy="566928"/>
            </a:xfrm>
            <a:custGeom>
              <a:avLst/>
              <a:gdLst>
                <a:gd name="connsiteX0" fmla="*/ 3528775 w 3528774"/>
                <a:gd name="connsiteY0" fmla="*/ 0 h 939165"/>
                <a:gd name="connsiteX1" fmla="*/ 305021 w 3528774"/>
                <a:gd name="connsiteY1" fmla="*/ 0 h 939165"/>
                <a:gd name="connsiteX2" fmla="*/ 0 w 3528774"/>
                <a:gd name="connsiteY2" fmla="*/ 305022 h 939165"/>
                <a:gd name="connsiteX3" fmla="*/ 0 w 3528774"/>
                <a:gd name="connsiteY3" fmla="*/ 939165 h 939165"/>
                <a:gd name="connsiteX0" fmla="*/ 3528775 w 3528775"/>
                <a:gd name="connsiteY0" fmla="*/ 0 h 717097"/>
                <a:gd name="connsiteX1" fmla="*/ 305021 w 3528775"/>
                <a:gd name="connsiteY1" fmla="*/ 0 h 717097"/>
                <a:gd name="connsiteX2" fmla="*/ 0 w 3528775"/>
                <a:gd name="connsiteY2" fmla="*/ 305022 h 717097"/>
                <a:gd name="connsiteX3" fmla="*/ 0 w 3528775"/>
                <a:gd name="connsiteY3" fmla="*/ 717097 h 717097"/>
                <a:gd name="connsiteX0" fmla="*/ 3528775 w 3528775"/>
                <a:gd name="connsiteY0" fmla="*/ 0 h 612594"/>
                <a:gd name="connsiteX1" fmla="*/ 305021 w 3528775"/>
                <a:gd name="connsiteY1" fmla="*/ 0 h 612594"/>
                <a:gd name="connsiteX2" fmla="*/ 0 w 3528775"/>
                <a:gd name="connsiteY2" fmla="*/ 305022 h 612594"/>
                <a:gd name="connsiteX3" fmla="*/ 0 w 3528775"/>
                <a:gd name="connsiteY3" fmla="*/ 612594 h 612594"/>
              </a:gdLst>
              <a:ahLst/>
              <a:cxnLst>
                <a:cxn ang="0">
                  <a:pos x="connsiteX0" y="connsiteY0"/>
                </a:cxn>
                <a:cxn ang="0">
                  <a:pos x="connsiteX1" y="connsiteY1"/>
                </a:cxn>
                <a:cxn ang="0">
                  <a:pos x="connsiteX2" y="connsiteY2"/>
                </a:cxn>
                <a:cxn ang="0">
                  <a:pos x="connsiteX3" y="connsiteY3"/>
                </a:cxn>
              </a:cxnLst>
              <a:rect l="l" t="t" r="r" b="b"/>
              <a:pathLst>
                <a:path w="3528775" h="612594">
                  <a:moveTo>
                    <a:pt x="3528775" y="0"/>
                  </a:moveTo>
                  <a:lnTo>
                    <a:pt x="305021" y="0"/>
                  </a:lnTo>
                  <a:cubicBezTo>
                    <a:pt x="136524" y="0"/>
                    <a:pt x="0" y="136524"/>
                    <a:pt x="0" y="305022"/>
                  </a:cubicBezTo>
                  <a:lnTo>
                    <a:pt x="0" y="612594"/>
                  </a:lnTo>
                </a:path>
              </a:pathLst>
            </a:custGeom>
            <a:noFill/>
            <a:ln w="19050" cap="flat">
              <a:solidFill>
                <a:srgbClr val="3438CF"/>
              </a:solid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85166"/>
              <a:endParaRPr lang="en-US" sz="1348">
                <a:solidFill>
                  <a:srgbClr val="000000"/>
                </a:solidFill>
                <a:latin typeface="Tahoma"/>
              </a:endParaRPr>
            </a:p>
          </p:txBody>
        </p:sp>
        <p:sp>
          <p:nvSpPr>
            <p:cNvPr id="172" name="Graphic 31">
              <a:extLst>
                <a:ext uri="{FF2B5EF4-FFF2-40B4-BE49-F238E27FC236}">
                  <a16:creationId xmlns:a16="http://schemas.microsoft.com/office/drawing/2014/main" id="{0DF1886D-FEFB-5542-A4AC-BA18DBFA1F8B}"/>
                </a:ext>
              </a:extLst>
            </p:cNvPr>
            <p:cNvSpPr/>
            <p:nvPr/>
          </p:nvSpPr>
          <p:spPr>
            <a:xfrm rot="10800000" flipH="1">
              <a:off x="546349" y="4147206"/>
              <a:ext cx="3340997" cy="566928"/>
            </a:xfrm>
            <a:custGeom>
              <a:avLst/>
              <a:gdLst>
                <a:gd name="connsiteX0" fmla="*/ 3528775 w 3528774"/>
                <a:gd name="connsiteY0" fmla="*/ 0 h 939165"/>
                <a:gd name="connsiteX1" fmla="*/ 305021 w 3528774"/>
                <a:gd name="connsiteY1" fmla="*/ 0 h 939165"/>
                <a:gd name="connsiteX2" fmla="*/ 0 w 3528774"/>
                <a:gd name="connsiteY2" fmla="*/ 305022 h 939165"/>
                <a:gd name="connsiteX3" fmla="*/ 0 w 3528774"/>
                <a:gd name="connsiteY3" fmla="*/ 939165 h 939165"/>
                <a:gd name="connsiteX0" fmla="*/ 3528775 w 3528775"/>
                <a:gd name="connsiteY0" fmla="*/ 0 h 717097"/>
                <a:gd name="connsiteX1" fmla="*/ 305021 w 3528775"/>
                <a:gd name="connsiteY1" fmla="*/ 0 h 717097"/>
                <a:gd name="connsiteX2" fmla="*/ 0 w 3528775"/>
                <a:gd name="connsiteY2" fmla="*/ 305022 h 717097"/>
                <a:gd name="connsiteX3" fmla="*/ 0 w 3528775"/>
                <a:gd name="connsiteY3" fmla="*/ 717097 h 717097"/>
                <a:gd name="connsiteX0" fmla="*/ 3528775 w 3528775"/>
                <a:gd name="connsiteY0" fmla="*/ 0 h 612594"/>
                <a:gd name="connsiteX1" fmla="*/ 305021 w 3528775"/>
                <a:gd name="connsiteY1" fmla="*/ 0 h 612594"/>
                <a:gd name="connsiteX2" fmla="*/ 0 w 3528775"/>
                <a:gd name="connsiteY2" fmla="*/ 305022 h 612594"/>
                <a:gd name="connsiteX3" fmla="*/ 0 w 3528775"/>
                <a:gd name="connsiteY3" fmla="*/ 612594 h 612594"/>
              </a:gdLst>
              <a:ahLst/>
              <a:cxnLst>
                <a:cxn ang="0">
                  <a:pos x="connsiteX0" y="connsiteY0"/>
                </a:cxn>
                <a:cxn ang="0">
                  <a:pos x="connsiteX1" y="connsiteY1"/>
                </a:cxn>
                <a:cxn ang="0">
                  <a:pos x="connsiteX2" y="connsiteY2"/>
                </a:cxn>
                <a:cxn ang="0">
                  <a:pos x="connsiteX3" y="connsiteY3"/>
                </a:cxn>
              </a:cxnLst>
              <a:rect l="l" t="t" r="r" b="b"/>
              <a:pathLst>
                <a:path w="3528775" h="612594">
                  <a:moveTo>
                    <a:pt x="3528775" y="0"/>
                  </a:moveTo>
                  <a:lnTo>
                    <a:pt x="305021" y="0"/>
                  </a:lnTo>
                  <a:cubicBezTo>
                    <a:pt x="136524" y="0"/>
                    <a:pt x="0" y="136524"/>
                    <a:pt x="0" y="305022"/>
                  </a:cubicBezTo>
                  <a:lnTo>
                    <a:pt x="0" y="612594"/>
                  </a:lnTo>
                </a:path>
              </a:pathLst>
            </a:custGeom>
            <a:noFill/>
            <a:ln w="19050" cap="flat">
              <a:solidFill>
                <a:srgbClr val="3438CF"/>
              </a:solid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85166"/>
              <a:endParaRPr lang="en-US" sz="1348">
                <a:solidFill>
                  <a:srgbClr val="000000"/>
                </a:solidFill>
                <a:latin typeface="Tahoma"/>
              </a:endParaRPr>
            </a:p>
          </p:txBody>
        </p:sp>
        <p:sp>
          <p:nvSpPr>
            <p:cNvPr id="173" name="Rectangle 172">
              <a:extLst>
                <a:ext uri="{FF2B5EF4-FFF2-40B4-BE49-F238E27FC236}">
                  <a16:creationId xmlns:a16="http://schemas.microsoft.com/office/drawing/2014/main" id="{1B4ECC57-FC61-34CD-DC84-13C9A00BB295}"/>
                </a:ext>
              </a:extLst>
            </p:cNvPr>
            <p:cNvSpPr/>
            <p:nvPr/>
          </p:nvSpPr>
          <p:spPr bwMode="auto">
            <a:xfrm>
              <a:off x="380998" y="4139138"/>
              <a:ext cx="8382000" cy="257386"/>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8" rIns="45678" bIns="91355"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913253" fontAlgn="base">
                <a:spcBef>
                  <a:spcPct val="0"/>
                </a:spcBef>
                <a:spcAft>
                  <a:spcPct val="0"/>
                </a:spcAft>
              </a:pPr>
              <a:endParaRPr lang="en-US" sz="1349">
                <a:gradFill>
                  <a:gsLst>
                    <a:gs pos="0">
                      <a:srgbClr val="FFFFFF"/>
                    </a:gs>
                    <a:gs pos="100000">
                      <a:srgbClr val="FFFFFF"/>
                    </a:gs>
                  </a:gsLst>
                  <a:lin ang="5400000" scaled="0"/>
                </a:gradFill>
                <a:latin typeface="Tahoma"/>
                <a:ea typeface="Segoe UI" pitchFamily="34" charset="0"/>
                <a:cs typeface="Segoe UI" pitchFamily="34" charset="0"/>
              </a:endParaRPr>
            </a:p>
          </p:txBody>
        </p:sp>
      </p:grpSp>
      <p:sp>
        <p:nvSpPr>
          <p:cNvPr id="2" name="Title 1">
            <a:extLst>
              <a:ext uri="{FF2B5EF4-FFF2-40B4-BE49-F238E27FC236}">
                <a16:creationId xmlns:a16="http://schemas.microsoft.com/office/drawing/2014/main" id="{BF27CF04-23CB-66B2-44AA-CC0DC0897E49}"/>
              </a:ext>
            </a:extLst>
          </p:cNvPr>
          <p:cNvSpPr>
            <a:spLocks noGrp="1"/>
          </p:cNvSpPr>
          <p:nvPr>
            <p:ph type="title"/>
          </p:nvPr>
        </p:nvSpPr>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Cloud Native Deployment Patterns</a:t>
            </a:r>
          </a:p>
        </p:txBody>
      </p:sp>
      <p:sp>
        <p:nvSpPr>
          <p:cNvPr id="4" name="Text Placeholder 3">
            <a:extLst>
              <a:ext uri="{FF2B5EF4-FFF2-40B4-BE49-F238E27FC236}">
                <a16:creationId xmlns:a16="http://schemas.microsoft.com/office/drawing/2014/main" id="{EA9C4EF1-5F89-5A25-C701-4A4A4925E40E}"/>
              </a:ext>
            </a:extLst>
          </p:cNvPr>
          <p:cNvSpPr>
            <a:spLocks noGrp="1"/>
          </p:cNvSpPr>
          <p:nvPr>
            <p:ph type="body" sz="quarter" idx="11"/>
          </p:nvPr>
        </p:nvSpPr>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Multiple paths to providing data persistence</a:t>
            </a:r>
          </a:p>
        </p:txBody>
      </p:sp>
      <p:sp>
        <p:nvSpPr>
          <p:cNvPr id="88" name="Hexagon 45">
            <a:extLst>
              <a:ext uri="{FF2B5EF4-FFF2-40B4-BE49-F238E27FC236}">
                <a16:creationId xmlns:a16="http://schemas.microsoft.com/office/drawing/2014/main" id="{176079CC-B697-9AA0-DE49-18E5CFF48246}"/>
              </a:ext>
            </a:extLst>
          </p:cNvPr>
          <p:cNvSpPr/>
          <p:nvPr/>
        </p:nvSpPr>
        <p:spPr>
          <a:xfrm>
            <a:off x="7468918" y="3034265"/>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89" name="Picture 88">
            <a:extLst>
              <a:ext uri="{FF2B5EF4-FFF2-40B4-BE49-F238E27FC236}">
                <a16:creationId xmlns:a16="http://schemas.microsoft.com/office/drawing/2014/main" id="{67C44592-82BF-ED52-6E8B-BD75C45135A3}"/>
              </a:ext>
            </a:extLst>
          </p:cNvPr>
          <p:cNvPicPr>
            <a:picLocks noChangeAspect="1"/>
          </p:cNvPicPr>
          <p:nvPr/>
        </p:nvPicPr>
        <p:blipFill>
          <a:blip r:embed="rId3" cstate="hqprint">
            <a:extLst>
              <a:ext uri="{BEBA8EAE-BF5A-486C-A8C5-ECC9F3942E4B}">
                <a14:imgProps xmlns:a14="http://schemas.microsoft.com/office/drawing/2010/main">
                  <a14:imgLayer r:embed="rId4">
                    <a14:imgEffect>
                      <a14:colorTemperature colorTemp="4788"/>
                    </a14:imgEffect>
                    <a14:imgEffect>
                      <a14:saturation sat="400000"/>
                    </a14:imgEffect>
                  </a14:imgLayer>
                </a14:imgProps>
              </a:ext>
              <a:ext uri="{28A0092B-C50C-407E-A947-70E740481C1C}">
                <a14:useLocalDpi xmlns:a14="http://schemas.microsoft.com/office/drawing/2010/main"/>
              </a:ext>
            </a:extLst>
          </a:blip>
          <a:stretch>
            <a:fillRect/>
          </a:stretch>
        </p:blipFill>
        <p:spPr>
          <a:xfrm>
            <a:off x="7630922" y="3149221"/>
            <a:ext cx="389148" cy="389148"/>
          </a:xfrm>
          <a:prstGeom prst="rect">
            <a:avLst/>
          </a:prstGeom>
        </p:spPr>
      </p:pic>
      <p:sp>
        <p:nvSpPr>
          <p:cNvPr id="91" name="Hexagon 45">
            <a:extLst>
              <a:ext uri="{FF2B5EF4-FFF2-40B4-BE49-F238E27FC236}">
                <a16:creationId xmlns:a16="http://schemas.microsoft.com/office/drawing/2014/main" id="{7071AF6C-3BD3-7718-B98F-FA12617E8D66}"/>
              </a:ext>
            </a:extLst>
          </p:cNvPr>
          <p:cNvSpPr/>
          <p:nvPr/>
        </p:nvSpPr>
        <p:spPr>
          <a:xfrm>
            <a:off x="7724675" y="3208722"/>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92" name="Picture 91">
            <a:extLst>
              <a:ext uri="{FF2B5EF4-FFF2-40B4-BE49-F238E27FC236}">
                <a16:creationId xmlns:a16="http://schemas.microsoft.com/office/drawing/2014/main" id="{08EE1C0A-CEC9-1332-F07C-E4872021902C}"/>
              </a:ext>
            </a:extLst>
          </p:cNvPr>
          <p:cNvPicPr>
            <a:picLocks noChangeAspect="1"/>
          </p:cNvPicPr>
          <p:nvPr/>
        </p:nvPicPr>
        <p:blipFill>
          <a:blip r:embed="rId5" cstate="hqprint">
            <a:extLst>
              <a:ext uri="{BEBA8EAE-BF5A-486C-A8C5-ECC9F3942E4B}">
                <a14:imgProps xmlns:a14="http://schemas.microsoft.com/office/drawing/2010/main">
                  <a14:imgLayer r:embed="rId6">
                    <a14:imgEffect>
                      <a14:colorTemperature colorTemp="2558"/>
                    </a14:imgEffect>
                    <a14:imgEffect>
                      <a14:saturation sat="400000"/>
                    </a14:imgEffect>
                  </a14:imgLayer>
                </a14:imgProps>
              </a:ext>
              <a:ext uri="{28A0092B-C50C-407E-A947-70E740481C1C}">
                <a14:useLocalDpi xmlns:a14="http://schemas.microsoft.com/office/drawing/2010/main"/>
              </a:ext>
            </a:extLst>
          </a:blip>
          <a:stretch>
            <a:fillRect/>
          </a:stretch>
        </p:blipFill>
        <p:spPr>
          <a:xfrm>
            <a:off x="7886680" y="3323678"/>
            <a:ext cx="389148" cy="389148"/>
          </a:xfrm>
          <a:prstGeom prst="rect">
            <a:avLst/>
          </a:prstGeom>
        </p:spPr>
      </p:pic>
      <p:sp>
        <p:nvSpPr>
          <p:cNvPr id="93" name="Chevron 92">
            <a:extLst>
              <a:ext uri="{FF2B5EF4-FFF2-40B4-BE49-F238E27FC236}">
                <a16:creationId xmlns:a16="http://schemas.microsoft.com/office/drawing/2014/main" id="{A8225D3C-63D4-663D-840B-13D6B2B94BA3}"/>
              </a:ext>
            </a:extLst>
          </p:cNvPr>
          <p:cNvSpPr/>
          <p:nvPr/>
        </p:nvSpPr>
        <p:spPr>
          <a:xfrm>
            <a:off x="540728" y="1043815"/>
            <a:ext cx="2500393" cy="698523"/>
          </a:xfrm>
          <a:prstGeom prst="chevron">
            <a:avLst>
              <a:gd name="adj" fmla="val 0"/>
            </a:avLst>
          </a:prstGeom>
          <a:noFill/>
          <a:ln w="38100" cap="flat" cmpd="sng" algn="ctr">
            <a:noFill/>
            <a:prstDash val="solid"/>
          </a:ln>
          <a:effectLst/>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r>
              <a:rPr lang="en-US" sz="1198" kern="0">
                <a:solidFill>
                  <a:srgbClr val="FFFFFF"/>
                </a:solidFill>
                <a:latin typeface="Tahoma"/>
              </a:rPr>
              <a:t>Application using data services outside of Kubernetes</a:t>
            </a:r>
          </a:p>
        </p:txBody>
      </p:sp>
      <p:sp>
        <p:nvSpPr>
          <p:cNvPr id="94" name="Rectangle 93">
            <a:extLst>
              <a:ext uri="{FF2B5EF4-FFF2-40B4-BE49-F238E27FC236}">
                <a16:creationId xmlns:a16="http://schemas.microsoft.com/office/drawing/2014/main" id="{D4074720-63C8-7994-CB14-D85D1DFD5328}"/>
              </a:ext>
            </a:extLst>
          </p:cNvPr>
          <p:cNvSpPr/>
          <p:nvPr/>
        </p:nvSpPr>
        <p:spPr>
          <a:xfrm>
            <a:off x="540728" y="1818467"/>
            <a:ext cx="2500393" cy="1096962"/>
          </a:xfrm>
          <a:prstGeom prst="rect">
            <a:avLst/>
          </a:prstGeom>
          <a:noFill/>
          <a:ln w="12700" cap="flat" cmpd="sng" algn="ctr">
            <a:solidFill>
              <a:schemeClr val="bg1">
                <a:lumMod val="75000"/>
              </a:schemeClr>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95" name="Rectangle 94">
            <a:extLst>
              <a:ext uri="{FF2B5EF4-FFF2-40B4-BE49-F238E27FC236}">
                <a16:creationId xmlns:a16="http://schemas.microsoft.com/office/drawing/2014/main" id="{092E8FCB-08F1-7FFC-7257-9D86F85561F9}"/>
              </a:ext>
            </a:extLst>
          </p:cNvPr>
          <p:cNvSpPr/>
          <p:nvPr/>
        </p:nvSpPr>
        <p:spPr>
          <a:xfrm>
            <a:off x="540728" y="3018309"/>
            <a:ext cx="2500393" cy="1096962"/>
          </a:xfrm>
          <a:prstGeom prst="rect">
            <a:avLst/>
          </a:prstGeom>
          <a:noFill/>
          <a:ln w="12700" cap="flat" cmpd="sng" algn="ctr">
            <a:solidFill>
              <a:schemeClr val="bg1">
                <a:lumMod val="75000"/>
              </a:schemeClr>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96" name="Picture 95">
            <a:extLst>
              <a:ext uri="{FF2B5EF4-FFF2-40B4-BE49-F238E27FC236}">
                <a16:creationId xmlns:a16="http://schemas.microsoft.com/office/drawing/2014/main" id="{04DC1109-5696-88B6-83DC-6E4FF5E4938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81258" y="3076425"/>
            <a:ext cx="173949" cy="173949"/>
          </a:xfrm>
          <a:prstGeom prst="rect">
            <a:avLst/>
          </a:prstGeom>
        </p:spPr>
      </p:pic>
      <p:pic>
        <p:nvPicPr>
          <p:cNvPr id="97" name="Picture 96">
            <a:extLst>
              <a:ext uri="{FF2B5EF4-FFF2-40B4-BE49-F238E27FC236}">
                <a16:creationId xmlns:a16="http://schemas.microsoft.com/office/drawing/2014/main" id="{75451F27-F841-0ED2-60FC-2822F8D3EC2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69669" y="3025049"/>
            <a:ext cx="276700" cy="276700"/>
          </a:xfrm>
          <a:prstGeom prst="rect">
            <a:avLst/>
          </a:prstGeom>
        </p:spPr>
      </p:pic>
      <p:cxnSp>
        <p:nvCxnSpPr>
          <p:cNvPr id="98" name="Straight Connector 97">
            <a:extLst>
              <a:ext uri="{FF2B5EF4-FFF2-40B4-BE49-F238E27FC236}">
                <a16:creationId xmlns:a16="http://schemas.microsoft.com/office/drawing/2014/main" id="{ED13B8D2-7925-C9FC-DED4-8F2F48910B39}"/>
              </a:ext>
            </a:extLst>
          </p:cNvPr>
          <p:cNvCxnSpPr>
            <a:cxnSpLocks/>
            <a:stCxn id="110" idx="5"/>
            <a:endCxn id="100" idx="0"/>
          </p:cNvCxnSpPr>
          <p:nvPr/>
        </p:nvCxnSpPr>
        <p:spPr>
          <a:xfrm>
            <a:off x="1091187" y="2730508"/>
            <a:ext cx="712216" cy="514918"/>
          </a:xfrm>
          <a:prstGeom prst="line">
            <a:avLst/>
          </a:prstGeom>
          <a:noFill/>
          <a:ln w="31750" cap="sq" cmpd="sng" algn="ctr">
            <a:solidFill>
              <a:srgbClr val="C2D7FF">
                <a:lumMod val="75000"/>
              </a:srgbClr>
            </a:solidFill>
            <a:prstDash val="sysDot"/>
            <a:bevel/>
            <a:headEnd type="none"/>
            <a:tailEnd type="none"/>
          </a:ln>
          <a:effectLst/>
        </p:spPr>
      </p:cxnSp>
      <p:cxnSp>
        <p:nvCxnSpPr>
          <p:cNvPr id="99" name="Straight Connector 98">
            <a:extLst>
              <a:ext uri="{FF2B5EF4-FFF2-40B4-BE49-F238E27FC236}">
                <a16:creationId xmlns:a16="http://schemas.microsoft.com/office/drawing/2014/main" id="{EFF03187-8BAC-8879-DE74-AC7119C79AF5}"/>
              </a:ext>
            </a:extLst>
          </p:cNvPr>
          <p:cNvCxnSpPr>
            <a:cxnSpLocks/>
            <a:stCxn id="106" idx="5"/>
            <a:endCxn id="100" idx="0"/>
          </p:cNvCxnSpPr>
          <p:nvPr/>
        </p:nvCxnSpPr>
        <p:spPr>
          <a:xfrm flipH="1">
            <a:off x="1803403" y="2730508"/>
            <a:ext cx="687260" cy="514918"/>
          </a:xfrm>
          <a:prstGeom prst="line">
            <a:avLst/>
          </a:prstGeom>
          <a:noFill/>
          <a:ln w="31750" cap="sq" cmpd="sng" algn="ctr">
            <a:solidFill>
              <a:srgbClr val="C2D7FF">
                <a:lumMod val="75000"/>
              </a:srgbClr>
            </a:solidFill>
            <a:prstDash val="sysDot"/>
            <a:bevel/>
            <a:headEnd type="none"/>
            <a:tailEnd type="none"/>
          </a:ln>
          <a:effectLst/>
        </p:spPr>
      </p:cxnSp>
      <p:pic>
        <p:nvPicPr>
          <p:cNvPr id="100" name="Picture 99">
            <a:extLst>
              <a:ext uri="{FF2B5EF4-FFF2-40B4-BE49-F238E27FC236}">
                <a16:creationId xmlns:a16="http://schemas.microsoft.com/office/drawing/2014/main" id="{D595A84A-8C54-0E95-85A3-E667AEAB088B}"/>
              </a:ext>
            </a:extLst>
          </p:cNvPr>
          <p:cNvPicPr>
            <a:picLocks noChangeAspect="1"/>
          </p:cNvPicPr>
          <p:nvPr/>
        </p:nvPicPr>
        <p:blipFill rotWithShape="1">
          <a:blip r:embed="rId9" cstate="hqprint">
            <a:extLst>
              <a:ext uri="{BEBA8EAE-BF5A-486C-A8C5-ECC9F3942E4B}">
                <a14:imgProps xmlns:a14="http://schemas.microsoft.com/office/drawing/2010/main">
                  <a14:imgLayer r:embed="rId10">
                    <a14:imgEffect>
                      <a14:colorTemperature colorTemp="3829"/>
                    </a14:imgEffect>
                    <a14:imgEffect>
                      <a14:saturation sat="148000"/>
                    </a14:imgEffect>
                  </a14:imgLayer>
                </a14:imgProps>
              </a:ext>
              <a:ext uri="{28A0092B-C50C-407E-A947-70E740481C1C}">
                <a14:useLocalDpi xmlns:a14="http://schemas.microsoft.com/office/drawing/2010/main"/>
              </a:ext>
            </a:extLst>
          </a:blip>
          <a:srcRect t="2711"/>
          <a:stretch/>
        </p:blipFill>
        <p:spPr>
          <a:xfrm>
            <a:off x="1450539" y="3245426"/>
            <a:ext cx="705730" cy="686597"/>
          </a:xfrm>
          <a:prstGeom prst="rect">
            <a:avLst/>
          </a:prstGeom>
        </p:spPr>
      </p:pic>
      <p:grpSp>
        <p:nvGrpSpPr>
          <p:cNvPr id="102" name="Group 101">
            <a:extLst>
              <a:ext uri="{FF2B5EF4-FFF2-40B4-BE49-F238E27FC236}">
                <a16:creationId xmlns:a16="http://schemas.microsoft.com/office/drawing/2014/main" id="{752A0472-84DB-1773-9815-F56F24D7A5F1}"/>
              </a:ext>
            </a:extLst>
          </p:cNvPr>
          <p:cNvGrpSpPr/>
          <p:nvPr/>
        </p:nvGrpSpPr>
        <p:grpSpPr>
          <a:xfrm>
            <a:off x="659854" y="1938600"/>
            <a:ext cx="1076417" cy="861252"/>
            <a:chOff x="1357952" y="4408407"/>
            <a:chExt cx="2156821" cy="1725693"/>
          </a:xfrm>
        </p:grpSpPr>
        <p:grpSp>
          <p:nvGrpSpPr>
            <p:cNvPr id="108" name="Group 107">
              <a:extLst>
                <a:ext uri="{FF2B5EF4-FFF2-40B4-BE49-F238E27FC236}">
                  <a16:creationId xmlns:a16="http://schemas.microsoft.com/office/drawing/2014/main" id="{DB3EC5D7-D756-3AA2-1089-5A8A1CC08A59}"/>
                </a:ext>
              </a:extLst>
            </p:cNvPr>
            <p:cNvGrpSpPr/>
            <p:nvPr/>
          </p:nvGrpSpPr>
          <p:grpSpPr>
            <a:xfrm flipH="1">
              <a:off x="1515091" y="4547353"/>
              <a:ext cx="1842543" cy="1447801"/>
              <a:chOff x="1545800" y="4736543"/>
              <a:chExt cx="1584649" cy="1245158"/>
            </a:xfrm>
          </p:grpSpPr>
          <p:sp>
            <p:nvSpPr>
              <p:cNvPr id="110" name="Hexagon 45">
                <a:extLst>
                  <a:ext uri="{FF2B5EF4-FFF2-40B4-BE49-F238E27FC236}">
                    <a16:creationId xmlns:a16="http://schemas.microsoft.com/office/drawing/2014/main" id="{A6F2302A-F122-8274-D641-B2A3FC6643A1}"/>
                  </a:ext>
                </a:extLst>
              </p:cNvPr>
              <p:cNvSpPr/>
              <p:nvPr/>
            </p:nvSpPr>
            <p:spPr>
              <a:xfrm flipH="1">
                <a:off x="1901499" y="4914901"/>
                <a:ext cx="1228950" cy="1066800"/>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11" name="Hexagon 45">
                <a:extLst>
                  <a:ext uri="{FF2B5EF4-FFF2-40B4-BE49-F238E27FC236}">
                    <a16:creationId xmlns:a16="http://schemas.microsoft.com/office/drawing/2014/main" id="{E011A0E7-735C-1502-2A9D-76065CFB4C88}"/>
                  </a:ext>
                </a:extLst>
              </p:cNvPr>
              <p:cNvSpPr/>
              <p:nvPr/>
            </p:nvSpPr>
            <p:spPr>
              <a:xfrm flipH="1">
                <a:off x="1545800" y="4736543"/>
                <a:ext cx="1228950" cy="1066800"/>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grpSp>
        <p:sp>
          <p:nvSpPr>
            <p:cNvPr id="109" name="Rectangle 108">
              <a:extLst>
                <a:ext uri="{FF2B5EF4-FFF2-40B4-BE49-F238E27FC236}">
                  <a16:creationId xmlns:a16="http://schemas.microsoft.com/office/drawing/2014/main" id="{41B5BA22-7FDF-F735-16CE-468C6E9B74D4}"/>
                </a:ext>
              </a:extLst>
            </p:cNvPr>
            <p:cNvSpPr/>
            <p:nvPr/>
          </p:nvSpPr>
          <p:spPr>
            <a:xfrm>
              <a:off x="1357952" y="4408407"/>
              <a:ext cx="2156821" cy="1725693"/>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grpSp>
      <p:grpSp>
        <p:nvGrpSpPr>
          <p:cNvPr id="103" name="Group 102">
            <a:extLst>
              <a:ext uri="{FF2B5EF4-FFF2-40B4-BE49-F238E27FC236}">
                <a16:creationId xmlns:a16="http://schemas.microsoft.com/office/drawing/2014/main" id="{7445E860-0726-E0B3-D85F-CE2CB3D6E522}"/>
              </a:ext>
            </a:extLst>
          </p:cNvPr>
          <p:cNvGrpSpPr/>
          <p:nvPr/>
        </p:nvGrpSpPr>
        <p:grpSpPr>
          <a:xfrm>
            <a:off x="1845581" y="1938600"/>
            <a:ext cx="1076417" cy="861252"/>
            <a:chOff x="3733800" y="4408407"/>
            <a:chExt cx="2156821" cy="1725693"/>
          </a:xfrm>
        </p:grpSpPr>
        <p:grpSp>
          <p:nvGrpSpPr>
            <p:cNvPr id="104" name="Group 103">
              <a:extLst>
                <a:ext uri="{FF2B5EF4-FFF2-40B4-BE49-F238E27FC236}">
                  <a16:creationId xmlns:a16="http://schemas.microsoft.com/office/drawing/2014/main" id="{803A0ED7-E978-96C1-BD53-42280DF95D7D}"/>
                </a:ext>
              </a:extLst>
            </p:cNvPr>
            <p:cNvGrpSpPr/>
            <p:nvPr/>
          </p:nvGrpSpPr>
          <p:grpSpPr>
            <a:xfrm>
              <a:off x="3890939" y="4547353"/>
              <a:ext cx="1842543" cy="1447801"/>
              <a:chOff x="3749350" y="4736543"/>
              <a:chExt cx="1584649" cy="1245158"/>
            </a:xfrm>
          </p:grpSpPr>
          <p:sp>
            <p:nvSpPr>
              <p:cNvPr id="106" name="Hexagon 45">
                <a:extLst>
                  <a:ext uri="{FF2B5EF4-FFF2-40B4-BE49-F238E27FC236}">
                    <a16:creationId xmlns:a16="http://schemas.microsoft.com/office/drawing/2014/main" id="{50A5A065-13C1-9C43-F014-59AF57D42B47}"/>
                  </a:ext>
                </a:extLst>
              </p:cNvPr>
              <p:cNvSpPr/>
              <p:nvPr/>
            </p:nvSpPr>
            <p:spPr>
              <a:xfrm flipH="1">
                <a:off x="4105049" y="4914901"/>
                <a:ext cx="1228950" cy="1066800"/>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07" name="Hexagon 45">
                <a:extLst>
                  <a:ext uri="{FF2B5EF4-FFF2-40B4-BE49-F238E27FC236}">
                    <a16:creationId xmlns:a16="http://schemas.microsoft.com/office/drawing/2014/main" id="{683C5584-A380-19DA-A887-7736AF16D9A4}"/>
                  </a:ext>
                </a:extLst>
              </p:cNvPr>
              <p:cNvSpPr/>
              <p:nvPr/>
            </p:nvSpPr>
            <p:spPr>
              <a:xfrm flipH="1">
                <a:off x="3749350" y="4736543"/>
                <a:ext cx="1228950" cy="1066800"/>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grpSp>
        <p:sp>
          <p:nvSpPr>
            <p:cNvPr id="105" name="Rectangle 104">
              <a:extLst>
                <a:ext uri="{FF2B5EF4-FFF2-40B4-BE49-F238E27FC236}">
                  <a16:creationId xmlns:a16="http://schemas.microsoft.com/office/drawing/2014/main" id="{C9EC61E9-1D79-4011-2AE9-F018531A94D8}"/>
                </a:ext>
              </a:extLst>
            </p:cNvPr>
            <p:cNvSpPr/>
            <p:nvPr/>
          </p:nvSpPr>
          <p:spPr>
            <a:xfrm>
              <a:off x="3733800" y="4408407"/>
              <a:ext cx="2156821" cy="1725693"/>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grpSp>
      <p:sp>
        <p:nvSpPr>
          <p:cNvPr id="112" name="Chevron 111">
            <a:extLst>
              <a:ext uri="{FF2B5EF4-FFF2-40B4-BE49-F238E27FC236}">
                <a16:creationId xmlns:a16="http://schemas.microsoft.com/office/drawing/2014/main" id="{DA866D66-F002-ACDC-2D07-F36B4C4A4D3F}"/>
              </a:ext>
            </a:extLst>
          </p:cNvPr>
          <p:cNvSpPr/>
          <p:nvPr/>
        </p:nvSpPr>
        <p:spPr>
          <a:xfrm>
            <a:off x="3346400" y="1043815"/>
            <a:ext cx="2500719" cy="698523"/>
          </a:xfrm>
          <a:prstGeom prst="chevron">
            <a:avLst>
              <a:gd name="adj" fmla="val 0"/>
            </a:avLst>
          </a:prstGeom>
          <a:noFill/>
          <a:ln w="38100" cap="flat" cmpd="sng" algn="ctr">
            <a:noFill/>
            <a:prstDash val="solid"/>
          </a:ln>
          <a:effectLst/>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r>
              <a:rPr lang="en-US" sz="1198" kern="0">
                <a:solidFill>
                  <a:srgbClr val="FFFFFF"/>
                </a:solidFill>
                <a:latin typeface="Tahoma"/>
              </a:rPr>
              <a:t>Data services in Kubernetes – separate from Application</a:t>
            </a:r>
            <a:endParaRPr lang="uk-UA" sz="1198" kern="0">
              <a:solidFill>
                <a:srgbClr val="FFFFFF"/>
              </a:solidFill>
              <a:latin typeface="Tahoma"/>
            </a:endParaRPr>
          </a:p>
        </p:txBody>
      </p:sp>
      <p:sp>
        <p:nvSpPr>
          <p:cNvPr id="113" name="Rectangle 112">
            <a:extLst>
              <a:ext uri="{FF2B5EF4-FFF2-40B4-BE49-F238E27FC236}">
                <a16:creationId xmlns:a16="http://schemas.microsoft.com/office/drawing/2014/main" id="{C9161590-B433-1CC9-8D4A-08370E9142D0}"/>
              </a:ext>
            </a:extLst>
          </p:cNvPr>
          <p:cNvSpPr/>
          <p:nvPr/>
        </p:nvSpPr>
        <p:spPr>
          <a:xfrm>
            <a:off x="3273286" y="1818470"/>
            <a:ext cx="2597430" cy="2301908"/>
          </a:xfrm>
          <a:prstGeom prst="rect">
            <a:avLst/>
          </a:prstGeom>
          <a:noFill/>
          <a:ln w="12700" cap="flat" cmpd="sng" algn="ctr">
            <a:solidFill>
              <a:schemeClr val="bg1">
                <a:lumMod val="75000"/>
              </a:schemeClr>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14" name="Hexagon 45">
            <a:extLst>
              <a:ext uri="{FF2B5EF4-FFF2-40B4-BE49-F238E27FC236}">
                <a16:creationId xmlns:a16="http://schemas.microsoft.com/office/drawing/2014/main" id="{FF9472E7-688A-A036-24A8-81FB7D97733A}"/>
              </a:ext>
            </a:extLst>
          </p:cNvPr>
          <p:cNvSpPr/>
          <p:nvPr/>
        </p:nvSpPr>
        <p:spPr>
          <a:xfrm>
            <a:off x="3825233" y="3104086"/>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15" name="Hexagon 45">
            <a:extLst>
              <a:ext uri="{FF2B5EF4-FFF2-40B4-BE49-F238E27FC236}">
                <a16:creationId xmlns:a16="http://schemas.microsoft.com/office/drawing/2014/main" id="{23C91BC5-5F97-CCA1-0205-A7CB9D807ED1}"/>
              </a:ext>
            </a:extLst>
          </p:cNvPr>
          <p:cNvSpPr/>
          <p:nvPr/>
        </p:nvSpPr>
        <p:spPr>
          <a:xfrm>
            <a:off x="4574623" y="3104086"/>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16" name="Rectangle 115">
            <a:extLst>
              <a:ext uri="{FF2B5EF4-FFF2-40B4-BE49-F238E27FC236}">
                <a16:creationId xmlns:a16="http://schemas.microsoft.com/office/drawing/2014/main" id="{9BDA556B-7BBA-E5F1-94CF-F8A749E0A476}"/>
              </a:ext>
            </a:extLst>
          </p:cNvPr>
          <p:cNvSpPr/>
          <p:nvPr/>
        </p:nvSpPr>
        <p:spPr>
          <a:xfrm>
            <a:off x="3645483" y="3018310"/>
            <a:ext cx="1902228" cy="960456"/>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17" name="Chevron 116">
            <a:extLst>
              <a:ext uri="{FF2B5EF4-FFF2-40B4-BE49-F238E27FC236}">
                <a16:creationId xmlns:a16="http://schemas.microsoft.com/office/drawing/2014/main" id="{C0662969-CFBD-9583-8FFB-F16F0C50C684}"/>
              </a:ext>
            </a:extLst>
          </p:cNvPr>
          <p:cNvSpPr/>
          <p:nvPr/>
        </p:nvSpPr>
        <p:spPr>
          <a:xfrm>
            <a:off x="6152398" y="1045831"/>
            <a:ext cx="2500719" cy="698523"/>
          </a:xfrm>
          <a:prstGeom prst="chevron">
            <a:avLst>
              <a:gd name="adj" fmla="val 0"/>
            </a:avLst>
          </a:prstGeom>
          <a:noFill/>
          <a:ln w="38100" cap="flat" cmpd="sng" algn="ctr">
            <a:noFill/>
            <a:prstDash val="solid"/>
          </a:ln>
          <a:effectLst/>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r>
              <a:rPr lang="en-US" sz="1198" kern="0">
                <a:solidFill>
                  <a:srgbClr val="FFFFFF"/>
                </a:solidFill>
                <a:latin typeface="Tahoma"/>
              </a:rPr>
              <a:t>Application includes </a:t>
            </a:r>
          </a:p>
          <a:p>
            <a:pPr algn="ctr" defTabSz="684532">
              <a:defRPr/>
            </a:pPr>
            <a:r>
              <a:rPr lang="en-US" sz="1198" kern="0">
                <a:solidFill>
                  <a:srgbClr val="FFFFFF"/>
                </a:solidFill>
                <a:latin typeface="Tahoma"/>
              </a:rPr>
              <a:t>data services – all in Kubernetes</a:t>
            </a:r>
            <a:endParaRPr lang="uk-UA" sz="1198" kern="0">
              <a:solidFill>
                <a:srgbClr val="FFFFFF"/>
              </a:solidFill>
              <a:latin typeface="Tahoma"/>
            </a:endParaRPr>
          </a:p>
        </p:txBody>
      </p:sp>
      <p:sp>
        <p:nvSpPr>
          <p:cNvPr id="118" name="Rectangle 117">
            <a:extLst>
              <a:ext uri="{FF2B5EF4-FFF2-40B4-BE49-F238E27FC236}">
                <a16:creationId xmlns:a16="http://schemas.microsoft.com/office/drawing/2014/main" id="{8326E71F-B4A2-0937-88FD-6D98747E58A1}"/>
              </a:ext>
            </a:extLst>
          </p:cNvPr>
          <p:cNvSpPr/>
          <p:nvPr/>
        </p:nvSpPr>
        <p:spPr>
          <a:xfrm>
            <a:off x="6127115" y="1805327"/>
            <a:ext cx="2500393" cy="2315048"/>
          </a:xfrm>
          <a:prstGeom prst="rect">
            <a:avLst/>
          </a:prstGeom>
          <a:noFill/>
          <a:ln w="19050" cap="flat" cmpd="sng" algn="ctr">
            <a:solidFill>
              <a:schemeClr val="bg1">
                <a:lumMod val="75000"/>
              </a:schemeClr>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r>
              <a:rPr lang="en-US" sz="1398" kern="0">
                <a:solidFill>
                  <a:srgbClr val="0A091B"/>
                </a:solidFill>
                <a:latin typeface="Roboto"/>
              </a:rPr>
              <a:t> </a:t>
            </a:r>
          </a:p>
        </p:txBody>
      </p:sp>
      <p:cxnSp>
        <p:nvCxnSpPr>
          <p:cNvPr id="119" name="Straight Connector 118">
            <a:extLst>
              <a:ext uri="{FF2B5EF4-FFF2-40B4-BE49-F238E27FC236}">
                <a16:creationId xmlns:a16="http://schemas.microsoft.com/office/drawing/2014/main" id="{CD718E6F-57E9-C5F5-67F3-1C8FFA794B49}"/>
              </a:ext>
            </a:extLst>
          </p:cNvPr>
          <p:cNvCxnSpPr>
            <a:cxnSpLocks/>
          </p:cNvCxnSpPr>
          <p:nvPr/>
        </p:nvCxnSpPr>
        <p:spPr>
          <a:xfrm flipV="1">
            <a:off x="6648624" y="2710653"/>
            <a:ext cx="51240" cy="311333"/>
          </a:xfrm>
          <a:prstGeom prst="line">
            <a:avLst/>
          </a:prstGeom>
          <a:noFill/>
          <a:ln w="31750" cap="sq" cmpd="sng" algn="ctr">
            <a:solidFill>
              <a:srgbClr val="C2D7FF">
                <a:lumMod val="75000"/>
              </a:srgbClr>
            </a:solidFill>
            <a:prstDash val="sysDot"/>
            <a:bevel/>
            <a:headEnd type="none"/>
            <a:tailEnd type="none"/>
          </a:ln>
          <a:effectLst/>
        </p:spPr>
      </p:cxnSp>
      <p:cxnSp>
        <p:nvCxnSpPr>
          <p:cNvPr id="120" name="Straight Connector 119">
            <a:extLst>
              <a:ext uri="{FF2B5EF4-FFF2-40B4-BE49-F238E27FC236}">
                <a16:creationId xmlns:a16="http://schemas.microsoft.com/office/drawing/2014/main" id="{D1A11240-3282-3D44-A55E-DCBC9CFFEBEF}"/>
              </a:ext>
            </a:extLst>
          </p:cNvPr>
          <p:cNvCxnSpPr>
            <a:cxnSpLocks/>
          </p:cNvCxnSpPr>
          <p:nvPr/>
        </p:nvCxnSpPr>
        <p:spPr>
          <a:xfrm flipH="1" flipV="1">
            <a:off x="6906276" y="2607151"/>
            <a:ext cx="46586" cy="583007"/>
          </a:xfrm>
          <a:prstGeom prst="line">
            <a:avLst/>
          </a:prstGeom>
          <a:noFill/>
          <a:ln w="31750" cap="sq" cmpd="sng" algn="ctr">
            <a:solidFill>
              <a:srgbClr val="C2D7FF">
                <a:lumMod val="75000"/>
              </a:srgbClr>
            </a:solidFill>
            <a:prstDash val="sysDot"/>
            <a:bevel/>
            <a:headEnd type="none"/>
            <a:tailEnd type="none"/>
          </a:ln>
          <a:effectLst/>
        </p:spPr>
      </p:cxnSp>
      <p:sp>
        <p:nvSpPr>
          <p:cNvPr id="121" name="Rectangle 120">
            <a:extLst>
              <a:ext uri="{FF2B5EF4-FFF2-40B4-BE49-F238E27FC236}">
                <a16:creationId xmlns:a16="http://schemas.microsoft.com/office/drawing/2014/main" id="{3A912D9F-16C3-D202-B6D8-7B341CAE1533}"/>
              </a:ext>
            </a:extLst>
          </p:cNvPr>
          <p:cNvSpPr/>
          <p:nvPr/>
        </p:nvSpPr>
        <p:spPr>
          <a:xfrm>
            <a:off x="6236296" y="1902183"/>
            <a:ext cx="1127195" cy="2063441"/>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cxnSp>
        <p:nvCxnSpPr>
          <p:cNvPr id="122" name="Straight Connector 121">
            <a:extLst>
              <a:ext uri="{FF2B5EF4-FFF2-40B4-BE49-F238E27FC236}">
                <a16:creationId xmlns:a16="http://schemas.microsoft.com/office/drawing/2014/main" id="{3FCC3C8F-0AE2-8C33-8CC5-DB1158C0D074}"/>
              </a:ext>
            </a:extLst>
          </p:cNvPr>
          <p:cNvCxnSpPr>
            <a:cxnSpLocks/>
          </p:cNvCxnSpPr>
          <p:nvPr/>
        </p:nvCxnSpPr>
        <p:spPr>
          <a:xfrm flipV="1">
            <a:off x="7798713" y="2607151"/>
            <a:ext cx="74954" cy="414833"/>
          </a:xfrm>
          <a:prstGeom prst="line">
            <a:avLst/>
          </a:prstGeom>
          <a:noFill/>
          <a:ln w="31750" cap="sq" cmpd="sng" algn="ctr">
            <a:solidFill>
              <a:srgbClr val="C2D7FF">
                <a:lumMod val="75000"/>
              </a:srgbClr>
            </a:solidFill>
            <a:prstDash val="sysDot"/>
            <a:bevel/>
            <a:headEnd type="none"/>
            <a:tailEnd type="none"/>
          </a:ln>
          <a:effectLst/>
        </p:spPr>
      </p:cxnSp>
      <p:cxnSp>
        <p:nvCxnSpPr>
          <p:cNvPr id="123" name="Straight Connector 122">
            <a:extLst>
              <a:ext uri="{FF2B5EF4-FFF2-40B4-BE49-F238E27FC236}">
                <a16:creationId xmlns:a16="http://schemas.microsoft.com/office/drawing/2014/main" id="{3E0F688B-36BE-5C6A-C9DD-F70528C44C39}"/>
              </a:ext>
            </a:extLst>
          </p:cNvPr>
          <p:cNvCxnSpPr>
            <a:cxnSpLocks/>
          </p:cNvCxnSpPr>
          <p:nvPr/>
        </p:nvCxnSpPr>
        <p:spPr>
          <a:xfrm flipH="1" flipV="1">
            <a:off x="8080076" y="2710651"/>
            <a:ext cx="51700" cy="479506"/>
          </a:xfrm>
          <a:prstGeom prst="line">
            <a:avLst/>
          </a:prstGeom>
          <a:noFill/>
          <a:ln w="31750" cap="sq" cmpd="sng" algn="ctr">
            <a:solidFill>
              <a:srgbClr val="C2D7FF">
                <a:lumMod val="75000"/>
              </a:srgbClr>
            </a:solidFill>
            <a:prstDash val="sysDot"/>
            <a:bevel/>
            <a:headEnd type="none"/>
            <a:tailEnd type="none"/>
          </a:ln>
          <a:effectLst/>
        </p:spPr>
      </p:cxnSp>
      <p:pic>
        <p:nvPicPr>
          <p:cNvPr id="124" name="Picture 123">
            <a:extLst>
              <a:ext uri="{FF2B5EF4-FFF2-40B4-BE49-F238E27FC236}">
                <a16:creationId xmlns:a16="http://schemas.microsoft.com/office/drawing/2014/main" id="{9B345EE6-60D4-74B2-F4DE-AFBC397E621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810329" y="3703844"/>
            <a:ext cx="228178" cy="228178"/>
          </a:xfrm>
          <a:prstGeom prst="rect">
            <a:avLst/>
          </a:prstGeom>
        </p:spPr>
      </p:pic>
      <p:pic>
        <p:nvPicPr>
          <p:cNvPr id="125" name="Picture 124">
            <a:extLst>
              <a:ext uri="{FF2B5EF4-FFF2-40B4-BE49-F238E27FC236}">
                <a16:creationId xmlns:a16="http://schemas.microsoft.com/office/drawing/2014/main" id="{63C18B14-B789-93CC-710F-797BB10EFC26}"/>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l="-1028" t="-1039" r="64697" b="1039"/>
          <a:stretch/>
        </p:blipFill>
        <p:spPr>
          <a:xfrm>
            <a:off x="7482068" y="3544808"/>
            <a:ext cx="228178" cy="215170"/>
          </a:xfrm>
          <a:prstGeom prst="rect">
            <a:avLst/>
          </a:prstGeom>
        </p:spPr>
      </p:pic>
      <p:sp>
        <p:nvSpPr>
          <p:cNvPr id="126" name="Rectangle 125">
            <a:extLst>
              <a:ext uri="{FF2B5EF4-FFF2-40B4-BE49-F238E27FC236}">
                <a16:creationId xmlns:a16="http://schemas.microsoft.com/office/drawing/2014/main" id="{361A872A-418F-87A2-240D-51E650F3F28C}"/>
              </a:ext>
            </a:extLst>
          </p:cNvPr>
          <p:cNvSpPr/>
          <p:nvPr/>
        </p:nvSpPr>
        <p:spPr>
          <a:xfrm>
            <a:off x="7402760" y="1902183"/>
            <a:ext cx="1127195" cy="2063441"/>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127" name="Picture 126">
            <a:extLst>
              <a:ext uri="{FF2B5EF4-FFF2-40B4-BE49-F238E27FC236}">
                <a16:creationId xmlns:a16="http://schemas.microsoft.com/office/drawing/2014/main" id="{455FB302-30CB-FB8D-8960-0F56DC3BD07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3730626" y="3672662"/>
            <a:ext cx="225538" cy="232814"/>
          </a:xfrm>
          <a:prstGeom prst="rect">
            <a:avLst/>
          </a:prstGeom>
        </p:spPr>
      </p:pic>
      <p:cxnSp>
        <p:nvCxnSpPr>
          <p:cNvPr id="129" name="Straight Connector 128">
            <a:extLst>
              <a:ext uri="{FF2B5EF4-FFF2-40B4-BE49-F238E27FC236}">
                <a16:creationId xmlns:a16="http://schemas.microsoft.com/office/drawing/2014/main" id="{137579C0-AB8A-28D6-DCE0-94AA1E34C23F}"/>
              </a:ext>
            </a:extLst>
          </p:cNvPr>
          <p:cNvCxnSpPr>
            <a:cxnSpLocks/>
          </p:cNvCxnSpPr>
          <p:nvPr/>
        </p:nvCxnSpPr>
        <p:spPr>
          <a:xfrm>
            <a:off x="3842316" y="2730505"/>
            <a:ext cx="712216" cy="263896"/>
          </a:xfrm>
          <a:prstGeom prst="line">
            <a:avLst/>
          </a:prstGeom>
          <a:noFill/>
          <a:ln w="31750" cap="sq" cmpd="sng" algn="ctr">
            <a:solidFill>
              <a:srgbClr val="C2D7FF">
                <a:lumMod val="75000"/>
              </a:srgbClr>
            </a:solidFill>
            <a:prstDash val="sysDot"/>
            <a:bevel/>
            <a:headEnd type="none"/>
            <a:tailEnd type="none"/>
          </a:ln>
          <a:effectLst/>
        </p:spPr>
      </p:cxnSp>
      <p:cxnSp>
        <p:nvCxnSpPr>
          <p:cNvPr id="130" name="Straight Connector 129">
            <a:extLst>
              <a:ext uri="{FF2B5EF4-FFF2-40B4-BE49-F238E27FC236}">
                <a16:creationId xmlns:a16="http://schemas.microsoft.com/office/drawing/2014/main" id="{2F7E0570-ECD1-0FA3-9D30-B0A45F286522}"/>
              </a:ext>
            </a:extLst>
          </p:cNvPr>
          <p:cNvCxnSpPr>
            <a:cxnSpLocks/>
          </p:cNvCxnSpPr>
          <p:nvPr/>
        </p:nvCxnSpPr>
        <p:spPr>
          <a:xfrm flipH="1">
            <a:off x="4554531" y="2730505"/>
            <a:ext cx="687260" cy="263896"/>
          </a:xfrm>
          <a:prstGeom prst="line">
            <a:avLst/>
          </a:prstGeom>
          <a:noFill/>
          <a:ln w="31750" cap="sq" cmpd="sng" algn="ctr">
            <a:solidFill>
              <a:srgbClr val="C2D7FF">
                <a:lumMod val="75000"/>
              </a:srgbClr>
            </a:solidFill>
            <a:prstDash val="sysDot"/>
            <a:bevel/>
            <a:headEnd type="none"/>
            <a:tailEnd type="none"/>
          </a:ln>
          <a:effectLst/>
        </p:spPr>
      </p:cxnSp>
      <p:sp>
        <p:nvSpPr>
          <p:cNvPr id="142" name="Hexagon 45">
            <a:extLst>
              <a:ext uri="{FF2B5EF4-FFF2-40B4-BE49-F238E27FC236}">
                <a16:creationId xmlns:a16="http://schemas.microsoft.com/office/drawing/2014/main" id="{4C3BEAE5-21ED-64C2-52A6-5FDBD0864A5D}"/>
              </a:ext>
            </a:extLst>
          </p:cNvPr>
          <p:cNvSpPr/>
          <p:nvPr/>
        </p:nvSpPr>
        <p:spPr>
          <a:xfrm>
            <a:off x="3532767" y="2119633"/>
            <a:ext cx="713157" cy="619062"/>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43" name="Hexagon 45">
            <a:extLst>
              <a:ext uri="{FF2B5EF4-FFF2-40B4-BE49-F238E27FC236}">
                <a16:creationId xmlns:a16="http://schemas.microsoft.com/office/drawing/2014/main" id="{7A0473C6-D401-C601-0024-83FD1F97AB82}"/>
              </a:ext>
            </a:extLst>
          </p:cNvPr>
          <p:cNvSpPr/>
          <p:nvPr/>
        </p:nvSpPr>
        <p:spPr>
          <a:xfrm>
            <a:off x="3739178" y="2016133"/>
            <a:ext cx="713157" cy="619062"/>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44" name="Hexagon 45">
            <a:extLst>
              <a:ext uri="{FF2B5EF4-FFF2-40B4-BE49-F238E27FC236}">
                <a16:creationId xmlns:a16="http://schemas.microsoft.com/office/drawing/2014/main" id="{6FB37CA8-0B91-C56D-FCF1-01B6287A588F}"/>
              </a:ext>
            </a:extLst>
          </p:cNvPr>
          <p:cNvSpPr/>
          <p:nvPr/>
        </p:nvSpPr>
        <p:spPr>
          <a:xfrm>
            <a:off x="6362164" y="2119633"/>
            <a:ext cx="713157" cy="619063"/>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45" name="Hexagon 45">
            <a:extLst>
              <a:ext uri="{FF2B5EF4-FFF2-40B4-BE49-F238E27FC236}">
                <a16:creationId xmlns:a16="http://schemas.microsoft.com/office/drawing/2014/main" id="{B98A746E-203C-308F-19C3-94EFAF3D07A3}"/>
              </a:ext>
            </a:extLst>
          </p:cNvPr>
          <p:cNvSpPr/>
          <p:nvPr/>
        </p:nvSpPr>
        <p:spPr>
          <a:xfrm>
            <a:off x="6568576" y="2016133"/>
            <a:ext cx="713157" cy="619063"/>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41" name="Rectangle 140">
            <a:extLst>
              <a:ext uri="{FF2B5EF4-FFF2-40B4-BE49-F238E27FC236}">
                <a16:creationId xmlns:a16="http://schemas.microsoft.com/office/drawing/2014/main" id="{809FB6C3-5F80-344C-5701-5471CAC75192}"/>
              </a:ext>
            </a:extLst>
          </p:cNvPr>
          <p:cNvSpPr/>
          <p:nvPr/>
        </p:nvSpPr>
        <p:spPr>
          <a:xfrm>
            <a:off x="3454342" y="1946788"/>
            <a:ext cx="1076417" cy="861252"/>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36" name="Hexagon 45">
            <a:extLst>
              <a:ext uri="{FF2B5EF4-FFF2-40B4-BE49-F238E27FC236}">
                <a16:creationId xmlns:a16="http://schemas.microsoft.com/office/drawing/2014/main" id="{14335D6B-4AB9-88C1-C3DD-5FBC0A9369EC}"/>
              </a:ext>
            </a:extLst>
          </p:cNvPr>
          <p:cNvSpPr/>
          <p:nvPr/>
        </p:nvSpPr>
        <p:spPr>
          <a:xfrm flipH="1">
            <a:off x="4924906" y="2119633"/>
            <a:ext cx="713156" cy="619062"/>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37" name="Hexagon 45">
            <a:extLst>
              <a:ext uri="{FF2B5EF4-FFF2-40B4-BE49-F238E27FC236}">
                <a16:creationId xmlns:a16="http://schemas.microsoft.com/office/drawing/2014/main" id="{87D673C3-9BF8-76EB-BC8A-BDD9788A6CDF}"/>
              </a:ext>
            </a:extLst>
          </p:cNvPr>
          <p:cNvSpPr/>
          <p:nvPr/>
        </p:nvSpPr>
        <p:spPr>
          <a:xfrm flipH="1">
            <a:off x="4718495" y="2016133"/>
            <a:ext cx="713156" cy="619062"/>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38" name="Hexagon 45">
            <a:extLst>
              <a:ext uri="{FF2B5EF4-FFF2-40B4-BE49-F238E27FC236}">
                <a16:creationId xmlns:a16="http://schemas.microsoft.com/office/drawing/2014/main" id="{069C38DA-FD7D-5A4A-ADB2-63292FF36827}"/>
              </a:ext>
            </a:extLst>
          </p:cNvPr>
          <p:cNvSpPr/>
          <p:nvPr/>
        </p:nvSpPr>
        <p:spPr>
          <a:xfrm flipH="1">
            <a:off x="7716274" y="2119633"/>
            <a:ext cx="713156" cy="619063"/>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39" name="Hexagon 45">
            <a:extLst>
              <a:ext uri="{FF2B5EF4-FFF2-40B4-BE49-F238E27FC236}">
                <a16:creationId xmlns:a16="http://schemas.microsoft.com/office/drawing/2014/main" id="{76C3FB59-F661-A5DE-244D-57E8591955DA}"/>
              </a:ext>
            </a:extLst>
          </p:cNvPr>
          <p:cNvSpPr/>
          <p:nvPr/>
        </p:nvSpPr>
        <p:spPr>
          <a:xfrm flipH="1">
            <a:off x="7509862" y="2016133"/>
            <a:ext cx="713156" cy="619063"/>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35" name="Rectangle 134">
            <a:extLst>
              <a:ext uri="{FF2B5EF4-FFF2-40B4-BE49-F238E27FC236}">
                <a16:creationId xmlns:a16="http://schemas.microsoft.com/office/drawing/2014/main" id="{4AA92109-8C43-565A-0D2D-235307E9C401}"/>
              </a:ext>
            </a:extLst>
          </p:cNvPr>
          <p:cNvSpPr/>
          <p:nvPr/>
        </p:nvSpPr>
        <p:spPr>
          <a:xfrm>
            <a:off x="4640070" y="1946788"/>
            <a:ext cx="1076417" cy="861252"/>
          </a:xfrm>
          <a:prstGeom prst="rect">
            <a:avLst/>
          </a:prstGeom>
          <a:noFill/>
          <a:ln w="12700" cap="flat" cmpd="sng" algn="ctr">
            <a:solidFill>
              <a:srgbClr val="4C5BDC"/>
            </a:solidFill>
            <a:prstDash val="dash"/>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sp>
        <p:nvSpPr>
          <p:cNvPr id="147" name="Hexagon 45">
            <a:extLst>
              <a:ext uri="{FF2B5EF4-FFF2-40B4-BE49-F238E27FC236}">
                <a16:creationId xmlns:a16="http://schemas.microsoft.com/office/drawing/2014/main" id="{9829469E-44BA-CDB8-FF4A-646982CE0A30}"/>
              </a:ext>
            </a:extLst>
          </p:cNvPr>
          <p:cNvSpPr/>
          <p:nvPr/>
        </p:nvSpPr>
        <p:spPr>
          <a:xfrm>
            <a:off x="6312821" y="3034265"/>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148" name="Picture 147">
            <a:extLst>
              <a:ext uri="{FF2B5EF4-FFF2-40B4-BE49-F238E27FC236}">
                <a16:creationId xmlns:a16="http://schemas.microsoft.com/office/drawing/2014/main" id="{AAE8E7EC-1DC8-5C05-B55F-9B5FBCCE6D10}"/>
              </a:ext>
            </a:extLst>
          </p:cNvPr>
          <p:cNvPicPr>
            <a:picLocks noChangeAspect="1"/>
          </p:cNvPicPr>
          <p:nvPr/>
        </p:nvPicPr>
        <p:blipFill>
          <a:blip r:embed="rId14" cstate="hqprint">
            <a:extLst>
              <a:ext uri="{BEBA8EAE-BF5A-486C-A8C5-ECC9F3942E4B}">
                <a14:imgProps xmlns:a14="http://schemas.microsoft.com/office/drawing/2010/main">
                  <a14:imgLayer r:embed="rId15">
                    <a14:imgEffect>
                      <a14:colorTemperature colorTemp="2858"/>
                    </a14:imgEffect>
                    <a14:imgEffect>
                      <a14:saturation sat="400000"/>
                    </a14:imgEffect>
                  </a14:imgLayer>
                </a14:imgProps>
              </a:ext>
              <a:ext uri="{28A0092B-C50C-407E-A947-70E740481C1C}">
                <a14:useLocalDpi xmlns:a14="http://schemas.microsoft.com/office/drawing/2010/main"/>
              </a:ext>
            </a:extLst>
          </a:blip>
          <a:stretch>
            <a:fillRect/>
          </a:stretch>
        </p:blipFill>
        <p:spPr>
          <a:xfrm>
            <a:off x="6474825" y="3149221"/>
            <a:ext cx="389148" cy="389148"/>
          </a:xfrm>
          <a:prstGeom prst="rect">
            <a:avLst/>
          </a:prstGeom>
        </p:spPr>
      </p:pic>
      <p:pic>
        <p:nvPicPr>
          <p:cNvPr id="149" name="Picture 148">
            <a:extLst>
              <a:ext uri="{FF2B5EF4-FFF2-40B4-BE49-F238E27FC236}">
                <a16:creationId xmlns:a16="http://schemas.microsoft.com/office/drawing/2014/main" id="{DE533956-E34C-E006-9790-92EB09920528}"/>
              </a:ext>
            </a:extLst>
          </p:cNvPr>
          <p:cNvPicPr>
            <a:picLocks noChangeAspect="1"/>
          </p:cNvPicPr>
          <p:nvPr/>
        </p:nvPicPr>
        <p:blipFill>
          <a:blip r:embed="rId14" cstate="hqprint">
            <a:extLst>
              <a:ext uri="{BEBA8EAE-BF5A-486C-A8C5-ECC9F3942E4B}">
                <a14:imgProps xmlns:a14="http://schemas.microsoft.com/office/drawing/2010/main">
                  <a14:imgLayer r:embed="rId16">
                    <a14:imgEffect>
                      <a14:colorTemperature colorTemp="2858"/>
                    </a14:imgEffect>
                    <a14:imgEffect>
                      <a14:saturation sat="400000"/>
                    </a14:imgEffect>
                  </a14:imgLayer>
                </a14:imgProps>
              </a:ext>
              <a:ext uri="{28A0092B-C50C-407E-A947-70E740481C1C}">
                <a14:useLocalDpi xmlns:a14="http://schemas.microsoft.com/office/drawing/2010/main"/>
              </a:ext>
            </a:extLst>
          </a:blip>
          <a:stretch>
            <a:fillRect/>
          </a:stretch>
        </p:blipFill>
        <p:spPr>
          <a:xfrm>
            <a:off x="3987236" y="3224898"/>
            <a:ext cx="389148" cy="389148"/>
          </a:xfrm>
          <a:prstGeom prst="rect">
            <a:avLst/>
          </a:prstGeom>
        </p:spPr>
      </p:pic>
      <p:pic>
        <p:nvPicPr>
          <p:cNvPr id="150" name="Picture 149">
            <a:extLst>
              <a:ext uri="{FF2B5EF4-FFF2-40B4-BE49-F238E27FC236}">
                <a16:creationId xmlns:a16="http://schemas.microsoft.com/office/drawing/2014/main" id="{757C0BBA-4128-A3CE-A23A-05469A86F533}"/>
              </a:ext>
            </a:extLst>
          </p:cNvPr>
          <p:cNvPicPr>
            <a:picLocks noChangeAspect="1"/>
          </p:cNvPicPr>
          <p:nvPr/>
        </p:nvPicPr>
        <p:blipFill>
          <a:blip r:embed="rId14" cstate="hqprint">
            <a:extLst>
              <a:ext uri="{BEBA8EAE-BF5A-486C-A8C5-ECC9F3942E4B}">
                <a14:imgProps xmlns:a14="http://schemas.microsoft.com/office/drawing/2010/main">
                  <a14:imgLayer r:embed="rId17">
                    <a14:imgEffect>
                      <a14:colorTemperature colorTemp="2858"/>
                    </a14:imgEffect>
                    <a14:imgEffect>
                      <a14:saturation sat="400000"/>
                    </a14:imgEffect>
                  </a14:imgLayer>
                </a14:imgProps>
              </a:ext>
              <a:ext uri="{28A0092B-C50C-407E-A947-70E740481C1C}">
                <a14:useLocalDpi xmlns:a14="http://schemas.microsoft.com/office/drawing/2010/main"/>
              </a:ext>
            </a:extLst>
          </a:blip>
          <a:stretch>
            <a:fillRect/>
          </a:stretch>
        </p:blipFill>
        <p:spPr>
          <a:xfrm>
            <a:off x="4732616" y="3224898"/>
            <a:ext cx="389148" cy="389148"/>
          </a:xfrm>
          <a:prstGeom prst="rect">
            <a:avLst/>
          </a:prstGeom>
        </p:spPr>
      </p:pic>
      <p:sp>
        <p:nvSpPr>
          <p:cNvPr id="152" name="Hexagon 45">
            <a:extLst>
              <a:ext uri="{FF2B5EF4-FFF2-40B4-BE49-F238E27FC236}">
                <a16:creationId xmlns:a16="http://schemas.microsoft.com/office/drawing/2014/main" id="{57A5B22C-3637-19CE-A1B1-356A482B3AC6}"/>
              </a:ext>
            </a:extLst>
          </p:cNvPr>
          <p:cNvSpPr/>
          <p:nvPr/>
        </p:nvSpPr>
        <p:spPr>
          <a:xfrm>
            <a:off x="6568577" y="3208722"/>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153" name="Picture 152">
            <a:extLst>
              <a:ext uri="{FF2B5EF4-FFF2-40B4-BE49-F238E27FC236}">
                <a16:creationId xmlns:a16="http://schemas.microsoft.com/office/drawing/2014/main" id="{AD860C0D-E649-F59A-9C41-47EAA07ABF91}"/>
              </a:ext>
            </a:extLst>
          </p:cNvPr>
          <p:cNvPicPr>
            <a:picLocks noChangeAspect="1"/>
          </p:cNvPicPr>
          <p:nvPr/>
        </p:nvPicPr>
        <p:blipFill>
          <a:blip r:embed="rId14" cstate="hqprint">
            <a:extLst>
              <a:ext uri="{BEBA8EAE-BF5A-486C-A8C5-ECC9F3942E4B}">
                <a14:imgProps xmlns:a14="http://schemas.microsoft.com/office/drawing/2010/main">
                  <a14:imgLayer r:embed="rId18">
                    <a14:imgEffect>
                      <a14:colorTemperature colorTemp="2858"/>
                    </a14:imgEffect>
                    <a14:imgEffect>
                      <a14:saturation sat="400000"/>
                    </a14:imgEffect>
                  </a14:imgLayer>
                </a14:imgProps>
              </a:ext>
              <a:ext uri="{28A0092B-C50C-407E-A947-70E740481C1C}">
                <a14:useLocalDpi xmlns:a14="http://schemas.microsoft.com/office/drawing/2010/main"/>
              </a:ext>
            </a:extLst>
          </a:blip>
          <a:stretch>
            <a:fillRect/>
          </a:stretch>
        </p:blipFill>
        <p:spPr>
          <a:xfrm>
            <a:off x="6730582" y="3323678"/>
            <a:ext cx="389148" cy="389148"/>
          </a:xfrm>
          <a:prstGeom prst="rect">
            <a:avLst/>
          </a:prstGeom>
        </p:spPr>
      </p:pic>
      <p:pic>
        <p:nvPicPr>
          <p:cNvPr id="154" name="Picture 153">
            <a:extLst>
              <a:ext uri="{FF2B5EF4-FFF2-40B4-BE49-F238E27FC236}">
                <a16:creationId xmlns:a16="http://schemas.microsoft.com/office/drawing/2014/main" id="{8B512AB5-00C1-D999-C367-E023A27E0B03}"/>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6324012" y="3618618"/>
            <a:ext cx="225538" cy="232814"/>
          </a:xfrm>
          <a:prstGeom prst="rect">
            <a:avLst/>
          </a:prstGeom>
        </p:spPr>
      </p:pic>
      <p:sp>
        <p:nvSpPr>
          <p:cNvPr id="156" name="Hexagon 45">
            <a:extLst>
              <a:ext uri="{FF2B5EF4-FFF2-40B4-BE49-F238E27FC236}">
                <a16:creationId xmlns:a16="http://schemas.microsoft.com/office/drawing/2014/main" id="{397CB6A1-7A15-322E-7B28-1D015398C122}"/>
              </a:ext>
            </a:extLst>
          </p:cNvPr>
          <p:cNvSpPr/>
          <p:nvPr/>
        </p:nvSpPr>
        <p:spPr>
          <a:xfrm>
            <a:off x="4185475" y="3278543"/>
            <a:ext cx="713157" cy="619061"/>
          </a:xfrm>
          <a:custGeom>
            <a:avLst/>
            <a:gdLst>
              <a:gd name="connsiteX0" fmla="*/ 0 w 2032812"/>
              <a:gd name="connsiteY0" fmla="*/ 876212 h 1752424"/>
              <a:gd name="connsiteX1" fmla="*/ 438106 w 2032812"/>
              <a:gd name="connsiteY1" fmla="*/ 0 h 1752424"/>
              <a:gd name="connsiteX2" fmla="*/ 1594706 w 2032812"/>
              <a:gd name="connsiteY2" fmla="*/ 0 h 1752424"/>
              <a:gd name="connsiteX3" fmla="*/ 2032812 w 2032812"/>
              <a:gd name="connsiteY3" fmla="*/ 876212 h 1752424"/>
              <a:gd name="connsiteX4" fmla="*/ 1594706 w 2032812"/>
              <a:gd name="connsiteY4" fmla="*/ 1752424 h 1752424"/>
              <a:gd name="connsiteX5" fmla="*/ 438106 w 2032812"/>
              <a:gd name="connsiteY5" fmla="*/ 1752424 h 1752424"/>
              <a:gd name="connsiteX6" fmla="*/ 0 w 2032812"/>
              <a:gd name="connsiteY6" fmla="*/ 876212 h 1752424"/>
              <a:gd name="connsiteX0" fmla="*/ 0 w 2032812"/>
              <a:gd name="connsiteY0" fmla="*/ 876212 h 1764600"/>
              <a:gd name="connsiteX1" fmla="*/ 438106 w 2032812"/>
              <a:gd name="connsiteY1" fmla="*/ 0 h 1764600"/>
              <a:gd name="connsiteX2" fmla="*/ 1594706 w 2032812"/>
              <a:gd name="connsiteY2" fmla="*/ 0 h 1764600"/>
              <a:gd name="connsiteX3" fmla="*/ 2032812 w 2032812"/>
              <a:gd name="connsiteY3" fmla="*/ 876212 h 1764600"/>
              <a:gd name="connsiteX4" fmla="*/ 1594706 w 2032812"/>
              <a:gd name="connsiteY4" fmla="*/ 1752424 h 1764600"/>
              <a:gd name="connsiteX5" fmla="*/ 1005949 w 2032812"/>
              <a:gd name="connsiteY5" fmla="*/ 1764600 h 1764600"/>
              <a:gd name="connsiteX6" fmla="*/ 438106 w 2032812"/>
              <a:gd name="connsiteY6" fmla="*/ 1752424 h 1764600"/>
              <a:gd name="connsiteX7" fmla="*/ 0 w 2032812"/>
              <a:gd name="connsiteY7" fmla="*/ 876212 h 176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812" h="1764600">
                <a:moveTo>
                  <a:pt x="0" y="876212"/>
                </a:moveTo>
                <a:lnTo>
                  <a:pt x="438106" y="0"/>
                </a:lnTo>
                <a:lnTo>
                  <a:pt x="1594706" y="0"/>
                </a:lnTo>
                <a:lnTo>
                  <a:pt x="2032812" y="876212"/>
                </a:lnTo>
                <a:lnTo>
                  <a:pt x="1594706" y="1752424"/>
                </a:lnTo>
                <a:lnTo>
                  <a:pt x="1005949" y="1764600"/>
                </a:lnTo>
                <a:lnTo>
                  <a:pt x="438106" y="1752424"/>
                </a:lnTo>
                <a:lnTo>
                  <a:pt x="0" y="876212"/>
                </a:lnTo>
                <a:close/>
              </a:path>
            </a:pathLst>
          </a:custGeom>
          <a:solidFill>
            <a:srgbClr val="FFFFFF"/>
          </a:solidFill>
          <a:ln w="12700" cap="flat" cmpd="sng" algn="ctr">
            <a:solidFill>
              <a:srgbClr val="4C5BDC"/>
            </a:solidFill>
            <a:prstDash val="solid"/>
          </a:ln>
          <a:effectLst/>
        </p:spPr>
        <p:txBody>
          <a:bodyPr rot="0" spcFirstLastPara="0" vertOverflow="overflow" horzOverflow="overflow" vert="horz" wrap="square" lIns="45636" tIns="22818" rIns="45636" bIns="22818" numCol="1" spcCol="0" rtlCol="0" fromWordArt="0" anchor="ctr" anchorCtr="0" forceAA="0" compatLnSpc="1">
            <a:prstTxWarp prst="textNoShape">
              <a:avLst/>
            </a:prstTxWarp>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defTabSz="684532">
              <a:defRPr/>
            </a:pPr>
            <a:endParaRPr lang="en-US" sz="1398" kern="0">
              <a:solidFill>
                <a:srgbClr val="0A091B"/>
              </a:solidFill>
              <a:latin typeface="Roboto"/>
            </a:endParaRPr>
          </a:p>
        </p:txBody>
      </p:sp>
      <p:pic>
        <p:nvPicPr>
          <p:cNvPr id="157" name="Picture 156">
            <a:extLst>
              <a:ext uri="{FF2B5EF4-FFF2-40B4-BE49-F238E27FC236}">
                <a16:creationId xmlns:a16="http://schemas.microsoft.com/office/drawing/2014/main" id="{5C8A826B-52DF-1E03-3829-DFCA8F7ACEC3}"/>
              </a:ext>
            </a:extLst>
          </p:cNvPr>
          <p:cNvPicPr>
            <a:picLocks noChangeAspect="1"/>
          </p:cNvPicPr>
          <p:nvPr/>
        </p:nvPicPr>
        <p:blipFill>
          <a:blip r:embed="rId19" cstate="hqprint">
            <a:extLst>
              <a:ext uri="{BEBA8EAE-BF5A-486C-A8C5-ECC9F3942E4B}">
                <a14:imgProps xmlns:a14="http://schemas.microsoft.com/office/drawing/2010/main">
                  <a14:imgLayer r:embed="rId20">
                    <a14:imgEffect>
                      <a14:colorTemperature colorTemp="2862"/>
                    </a14:imgEffect>
                    <a14:imgEffect>
                      <a14:saturation sat="270000"/>
                    </a14:imgEffect>
                  </a14:imgLayer>
                </a14:imgProps>
              </a:ext>
              <a:ext uri="{28A0092B-C50C-407E-A947-70E740481C1C}">
                <a14:useLocalDpi xmlns:a14="http://schemas.microsoft.com/office/drawing/2010/main"/>
              </a:ext>
            </a:extLst>
          </a:blip>
          <a:stretch>
            <a:fillRect/>
          </a:stretch>
        </p:blipFill>
        <p:spPr>
          <a:xfrm>
            <a:off x="4347479" y="3393499"/>
            <a:ext cx="389148" cy="389148"/>
          </a:xfrm>
          <a:prstGeom prst="rect">
            <a:avLst/>
          </a:prstGeom>
        </p:spPr>
      </p:pic>
      <p:sp>
        <p:nvSpPr>
          <p:cNvPr id="159" name="Freeform 158">
            <a:extLst>
              <a:ext uri="{FF2B5EF4-FFF2-40B4-BE49-F238E27FC236}">
                <a16:creationId xmlns:a16="http://schemas.microsoft.com/office/drawing/2014/main" id="{48E6285D-EA4F-74D3-EEEB-388B85AA36FD}"/>
              </a:ext>
            </a:extLst>
          </p:cNvPr>
          <p:cNvSpPr/>
          <p:nvPr/>
        </p:nvSpPr>
        <p:spPr>
          <a:xfrm>
            <a:off x="915527" y="3725598"/>
            <a:ext cx="426844" cy="53261"/>
          </a:xfrm>
          <a:custGeom>
            <a:avLst/>
            <a:gdLst>
              <a:gd name="connsiteX0" fmla="*/ 3694 w 240450"/>
              <a:gd name="connsiteY0" fmla="*/ 29494 h 30003"/>
              <a:gd name="connsiteX1" fmla="*/ 0 w 240450"/>
              <a:gd name="connsiteY1" fmla="*/ 29494 h 30003"/>
              <a:gd name="connsiteX2" fmla="*/ 10681 w 240450"/>
              <a:gd name="connsiteY2" fmla="*/ 397 h 30003"/>
              <a:gd name="connsiteX3" fmla="*/ 14318 w 240450"/>
              <a:gd name="connsiteY3" fmla="*/ 397 h 30003"/>
              <a:gd name="connsiteX4" fmla="*/ 25003 w 240450"/>
              <a:gd name="connsiteY4" fmla="*/ 29494 h 30003"/>
              <a:gd name="connsiteX5" fmla="*/ 21309 w 240450"/>
              <a:gd name="connsiteY5" fmla="*/ 29494 h 30003"/>
              <a:gd name="connsiteX6" fmla="*/ 12615 w 240450"/>
              <a:gd name="connsiteY6" fmla="*/ 5001 h 30003"/>
              <a:gd name="connsiteX7" fmla="*/ 12388 w 240450"/>
              <a:gd name="connsiteY7" fmla="*/ 5001 h 30003"/>
              <a:gd name="connsiteX8" fmla="*/ 3694 w 240450"/>
              <a:gd name="connsiteY8" fmla="*/ 29494 h 30003"/>
              <a:gd name="connsiteX9" fmla="*/ 5057 w 240450"/>
              <a:gd name="connsiteY9" fmla="*/ 18129 h 30003"/>
              <a:gd name="connsiteX10" fmla="*/ 19946 w 240450"/>
              <a:gd name="connsiteY10" fmla="*/ 18129 h 30003"/>
              <a:gd name="connsiteX11" fmla="*/ 19946 w 240450"/>
              <a:gd name="connsiteY11" fmla="*/ 21253 h 30003"/>
              <a:gd name="connsiteX12" fmla="*/ 5057 w 240450"/>
              <a:gd name="connsiteY12" fmla="*/ 21253 h 30003"/>
              <a:gd name="connsiteX13" fmla="*/ 5057 w 240450"/>
              <a:gd name="connsiteY13" fmla="*/ 18129 h 30003"/>
              <a:gd name="connsiteX14" fmla="*/ 29080 w 240450"/>
              <a:gd name="connsiteY14" fmla="*/ 29494 h 30003"/>
              <a:gd name="connsiteX15" fmla="*/ 29080 w 240450"/>
              <a:gd name="connsiteY15" fmla="*/ 7671 h 30003"/>
              <a:gd name="connsiteX16" fmla="*/ 32317 w 240450"/>
              <a:gd name="connsiteY16" fmla="*/ 7671 h 30003"/>
              <a:gd name="connsiteX17" fmla="*/ 32317 w 240450"/>
              <a:gd name="connsiteY17" fmla="*/ 11081 h 30003"/>
              <a:gd name="connsiteX18" fmla="*/ 32604 w 240450"/>
              <a:gd name="connsiteY18" fmla="*/ 11081 h 30003"/>
              <a:gd name="connsiteX19" fmla="*/ 34804 w 240450"/>
              <a:gd name="connsiteY19" fmla="*/ 8368 h 30003"/>
              <a:gd name="connsiteX20" fmla="*/ 38455 w 240450"/>
              <a:gd name="connsiteY20" fmla="*/ 7388 h 30003"/>
              <a:gd name="connsiteX21" fmla="*/ 42052 w 240450"/>
              <a:gd name="connsiteY21" fmla="*/ 8368 h 30003"/>
              <a:gd name="connsiteX22" fmla="*/ 44309 w 240450"/>
              <a:gd name="connsiteY22" fmla="*/ 11081 h 30003"/>
              <a:gd name="connsiteX23" fmla="*/ 44536 w 240450"/>
              <a:gd name="connsiteY23" fmla="*/ 11081 h 30003"/>
              <a:gd name="connsiteX24" fmla="*/ 47053 w 240450"/>
              <a:gd name="connsiteY24" fmla="*/ 8398 h 30003"/>
              <a:gd name="connsiteX25" fmla="*/ 51070 w 240450"/>
              <a:gd name="connsiteY25" fmla="*/ 7388 h 30003"/>
              <a:gd name="connsiteX26" fmla="*/ 55860 w 240450"/>
              <a:gd name="connsiteY26" fmla="*/ 9221 h 30003"/>
              <a:gd name="connsiteX27" fmla="*/ 57721 w 240450"/>
              <a:gd name="connsiteY27" fmla="*/ 14889 h 30003"/>
              <a:gd name="connsiteX28" fmla="*/ 57721 w 240450"/>
              <a:gd name="connsiteY28" fmla="*/ 29494 h 30003"/>
              <a:gd name="connsiteX29" fmla="*/ 54367 w 240450"/>
              <a:gd name="connsiteY29" fmla="*/ 29494 h 30003"/>
              <a:gd name="connsiteX30" fmla="*/ 54367 w 240450"/>
              <a:gd name="connsiteY30" fmla="*/ 14889 h 30003"/>
              <a:gd name="connsiteX31" fmla="*/ 53047 w 240450"/>
              <a:gd name="connsiteY31" fmla="*/ 11438 h 30003"/>
              <a:gd name="connsiteX32" fmla="*/ 49936 w 240450"/>
              <a:gd name="connsiteY32" fmla="*/ 10398 h 30003"/>
              <a:gd name="connsiteX33" fmla="*/ 46369 w 240450"/>
              <a:gd name="connsiteY33" fmla="*/ 11791 h 30003"/>
              <a:gd name="connsiteX34" fmla="*/ 45106 w 240450"/>
              <a:gd name="connsiteY34" fmla="*/ 15285 h 30003"/>
              <a:gd name="connsiteX35" fmla="*/ 45106 w 240450"/>
              <a:gd name="connsiteY35" fmla="*/ 29494 h 30003"/>
              <a:gd name="connsiteX36" fmla="*/ 41695 w 240450"/>
              <a:gd name="connsiteY36" fmla="*/ 29494 h 30003"/>
              <a:gd name="connsiteX37" fmla="*/ 41695 w 240450"/>
              <a:gd name="connsiteY37" fmla="*/ 14548 h 30003"/>
              <a:gd name="connsiteX38" fmla="*/ 40488 w 240450"/>
              <a:gd name="connsiteY38" fmla="*/ 11551 h 30003"/>
              <a:gd name="connsiteX39" fmla="*/ 37378 w 240450"/>
              <a:gd name="connsiteY39" fmla="*/ 10398 h 30003"/>
              <a:gd name="connsiteX40" fmla="*/ 34934 w 240450"/>
              <a:gd name="connsiteY40" fmla="*/ 11095 h 30003"/>
              <a:gd name="connsiteX41" fmla="*/ 33114 w 240450"/>
              <a:gd name="connsiteY41" fmla="*/ 13028 h 30003"/>
              <a:gd name="connsiteX42" fmla="*/ 32434 w 240450"/>
              <a:gd name="connsiteY42" fmla="*/ 15855 h 30003"/>
              <a:gd name="connsiteX43" fmla="*/ 32434 w 240450"/>
              <a:gd name="connsiteY43" fmla="*/ 29494 h 30003"/>
              <a:gd name="connsiteX44" fmla="*/ 29080 w 240450"/>
              <a:gd name="connsiteY44" fmla="*/ 29494 h 30003"/>
              <a:gd name="connsiteX45" fmla="*/ 70272 w 240450"/>
              <a:gd name="connsiteY45" fmla="*/ 30004 h 30003"/>
              <a:gd name="connsiteX46" fmla="*/ 66505 w 240450"/>
              <a:gd name="connsiteY46" fmla="*/ 29224 h 30003"/>
              <a:gd name="connsiteX47" fmla="*/ 63821 w 240450"/>
              <a:gd name="connsiteY47" fmla="*/ 26937 h 30003"/>
              <a:gd name="connsiteX48" fmla="*/ 62828 w 240450"/>
              <a:gd name="connsiteY48" fmla="*/ 23299 h 30003"/>
              <a:gd name="connsiteX49" fmla="*/ 63565 w 240450"/>
              <a:gd name="connsiteY49" fmla="*/ 20259 h 30003"/>
              <a:gd name="connsiteX50" fmla="*/ 65542 w 240450"/>
              <a:gd name="connsiteY50" fmla="*/ 18412 h 30003"/>
              <a:gd name="connsiteX51" fmla="*/ 68269 w 240450"/>
              <a:gd name="connsiteY51" fmla="*/ 17419 h 30003"/>
              <a:gd name="connsiteX52" fmla="*/ 71296 w 240450"/>
              <a:gd name="connsiteY52" fmla="*/ 16879 h 30003"/>
              <a:gd name="connsiteX53" fmla="*/ 74519 w 240450"/>
              <a:gd name="connsiteY53" fmla="*/ 16495 h 30003"/>
              <a:gd name="connsiteX54" fmla="*/ 76336 w 240450"/>
              <a:gd name="connsiteY54" fmla="*/ 16025 h 30003"/>
              <a:gd name="connsiteX55" fmla="*/ 76920 w 240450"/>
              <a:gd name="connsiteY55" fmla="*/ 14889 h 30003"/>
              <a:gd name="connsiteX56" fmla="*/ 76920 w 240450"/>
              <a:gd name="connsiteY56" fmla="*/ 14775 h 30003"/>
              <a:gd name="connsiteX57" fmla="*/ 75769 w 240450"/>
              <a:gd name="connsiteY57" fmla="*/ 11508 h 30003"/>
              <a:gd name="connsiteX58" fmla="*/ 72316 w 240450"/>
              <a:gd name="connsiteY58" fmla="*/ 10341 h 30003"/>
              <a:gd name="connsiteX59" fmla="*/ 68552 w 240450"/>
              <a:gd name="connsiteY59" fmla="*/ 11395 h 30003"/>
              <a:gd name="connsiteX60" fmla="*/ 66635 w 240450"/>
              <a:gd name="connsiteY60" fmla="*/ 13638 h 30003"/>
              <a:gd name="connsiteX61" fmla="*/ 63451 w 240450"/>
              <a:gd name="connsiteY61" fmla="*/ 12502 h 30003"/>
              <a:gd name="connsiteX62" fmla="*/ 65725 w 240450"/>
              <a:gd name="connsiteY62" fmla="*/ 9404 h 30003"/>
              <a:gd name="connsiteX63" fmla="*/ 68852 w 240450"/>
              <a:gd name="connsiteY63" fmla="*/ 7841 h 30003"/>
              <a:gd name="connsiteX64" fmla="*/ 72202 w 240450"/>
              <a:gd name="connsiteY64" fmla="*/ 7388 h 30003"/>
              <a:gd name="connsiteX65" fmla="*/ 74619 w 240450"/>
              <a:gd name="connsiteY65" fmla="*/ 7644 h 30003"/>
              <a:gd name="connsiteX66" fmla="*/ 77276 w 240450"/>
              <a:gd name="connsiteY66" fmla="*/ 8651 h 30003"/>
              <a:gd name="connsiteX67" fmla="*/ 79420 w 240450"/>
              <a:gd name="connsiteY67" fmla="*/ 10968 h 30003"/>
              <a:gd name="connsiteX68" fmla="*/ 80273 w 240450"/>
              <a:gd name="connsiteY68" fmla="*/ 15115 h 30003"/>
              <a:gd name="connsiteX69" fmla="*/ 80273 w 240450"/>
              <a:gd name="connsiteY69" fmla="*/ 29494 h 30003"/>
              <a:gd name="connsiteX70" fmla="*/ 76920 w 240450"/>
              <a:gd name="connsiteY70" fmla="*/ 29494 h 30003"/>
              <a:gd name="connsiteX71" fmla="*/ 76920 w 240450"/>
              <a:gd name="connsiteY71" fmla="*/ 26537 h 30003"/>
              <a:gd name="connsiteX72" fmla="*/ 76750 w 240450"/>
              <a:gd name="connsiteY72" fmla="*/ 26537 h 30003"/>
              <a:gd name="connsiteX73" fmla="*/ 75613 w 240450"/>
              <a:gd name="connsiteY73" fmla="*/ 28057 h 30003"/>
              <a:gd name="connsiteX74" fmla="*/ 73496 w 240450"/>
              <a:gd name="connsiteY74" fmla="*/ 29437 h 30003"/>
              <a:gd name="connsiteX75" fmla="*/ 70272 w 240450"/>
              <a:gd name="connsiteY75" fmla="*/ 30004 h 30003"/>
              <a:gd name="connsiteX76" fmla="*/ 70782 w 240450"/>
              <a:gd name="connsiteY76" fmla="*/ 26993 h 30003"/>
              <a:gd name="connsiteX77" fmla="*/ 74136 w 240450"/>
              <a:gd name="connsiteY77" fmla="*/ 26210 h 30003"/>
              <a:gd name="connsiteX78" fmla="*/ 76210 w 240450"/>
              <a:gd name="connsiteY78" fmla="*/ 24193 h 30003"/>
              <a:gd name="connsiteX79" fmla="*/ 76920 w 240450"/>
              <a:gd name="connsiteY79" fmla="*/ 21593 h 30003"/>
              <a:gd name="connsiteX80" fmla="*/ 76920 w 240450"/>
              <a:gd name="connsiteY80" fmla="*/ 18526 h 30003"/>
              <a:gd name="connsiteX81" fmla="*/ 75983 w 240450"/>
              <a:gd name="connsiteY81" fmla="*/ 18996 h 30003"/>
              <a:gd name="connsiteX82" fmla="*/ 74333 w 240450"/>
              <a:gd name="connsiteY82" fmla="*/ 19349 h 30003"/>
              <a:gd name="connsiteX83" fmla="*/ 72529 w 240450"/>
              <a:gd name="connsiteY83" fmla="*/ 19606 h 30003"/>
              <a:gd name="connsiteX84" fmla="*/ 71122 w 240450"/>
              <a:gd name="connsiteY84" fmla="*/ 19776 h 30003"/>
              <a:gd name="connsiteX85" fmla="*/ 68679 w 240450"/>
              <a:gd name="connsiteY85" fmla="*/ 20329 h 30003"/>
              <a:gd name="connsiteX86" fmla="*/ 66862 w 240450"/>
              <a:gd name="connsiteY86" fmla="*/ 21453 h 30003"/>
              <a:gd name="connsiteX87" fmla="*/ 66178 w 240450"/>
              <a:gd name="connsiteY87" fmla="*/ 23470 h 30003"/>
              <a:gd name="connsiteX88" fmla="*/ 67472 w 240450"/>
              <a:gd name="connsiteY88" fmla="*/ 26110 h 30003"/>
              <a:gd name="connsiteX89" fmla="*/ 70782 w 240450"/>
              <a:gd name="connsiteY89" fmla="*/ 26993 h 30003"/>
              <a:gd name="connsiteX90" fmla="*/ 85767 w 240450"/>
              <a:gd name="connsiteY90" fmla="*/ 29494 h 30003"/>
              <a:gd name="connsiteX91" fmla="*/ 85767 w 240450"/>
              <a:gd name="connsiteY91" fmla="*/ 26937 h 30003"/>
              <a:gd name="connsiteX92" fmla="*/ 98156 w 240450"/>
              <a:gd name="connsiteY92" fmla="*/ 11025 h 30003"/>
              <a:gd name="connsiteX93" fmla="*/ 98156 w 240450"/>
              <a:gd name="connsiteY93" fmla="*/ 10798 h 30003"/>
              <a:gd name="connsiteX94" fmla="*/ 86164 w 240450"/>
              <a:gd name="connsiteY94" fmla="*/ 10798 h 30003"/>
              <a:gd name="connsiteX95" fmla="*/ 86164 w 240450"/>
              <a:gd name="connsiteY95" fmla="*/ 7671 h 30003"/>
              <a:gd name="connsiteX96" fmla="*/ 102473 w 240450"/>
              <a:gd name="connsiteY96" fmla="*/ 7671 h 30003"/>
              <a:gd name="connsiteX97" fmla="*/ 102473 w 240450"/>
              <a:gd name="connsiteY97" fmla="*/ 10341 h 30003"/>
              <a:gd name="connsiteX98" fmla="*/ 90428 w 240450"/>
              <a:gd name="connsiteY98" fmla="*/ 26140 h 30003"/>
              <a:gd name="connsiteX99" fmla="*/ 90428 w 240450"/>
              <a:gd name="connsiteY99" fmla="*/ 26367 h 30003"/>
              <a:gd name="connsiteX100" fmla="*/ 102870 w 240450"/>
              <a:gd name="connsiteY100" fmla="*/ 26367 h 30003"/>
              <a:gd name="connsiteX101" fmla="*/ 102870 w 240450"/>
              <a:gd name="connsiteY101" fmla="*/ 29494 h 30003"/>
              <a:gd name="connsiteX102" fmla="*/ 85767 w 240450"/>
              <a:gd name="connsiteY102" fmla="*/ 29494 h 30003"/>
              <a:gd name="connsiteX103" fmla="*/ 116275 w 240450"/>
              <a:gd name="connsiteY103" fmla="*/ 29947 h 30003"/>
              <a:gd name="connsiteX104" fmla="*/ 111091 w 240450"/>
              <a:gd name="connsiteY104" fmla="*/ 28540 h 30003"/>
              <a:gd name="connsiteX105" fmla="*/ 107623 w 240450"/>
              <a:gd name="connsiteY105" fmla="*/ 24606 h 30003"/>
              <a:gd name="connsiteX106" fmla="*/ 106387 w 240450"/>
              <a:gd name="connsiteY106" fmla="*/ 18696 h 30003"/>
              <a:gd name="connsiteX107" fmla="*/ 107623 w 240450"/>
              <a:gd name="connsiteY107" fmla="*/ 12745 h 30003"/>
              <a:gd name="connsiteX108" fmla="*/ 111091 w 240450"/>
              <a:gd name="connsiteY108" fmla="*/ 8794 h 30003"/>
              <a:gd name="connsiteX109" fmla="*/ 116275 w 240450"/>
              <a:gd name="connsiteY109" fmla="*/ 7388 h 30003"/>
              <a:gd name="connsiteX110" fmla="*/ 121445 w 240450"/>
              <a:gd name="connsiteY110" fmla="*/ 8794 h 30003"/>
              <a:gd name="connsiteX111" fmla="*/ 124912 w 240450"/>
              <a:gd name="connsiteY111" fmla="*/ 12745 h 30003"/>
              <a:gd name="connsiteX112" fmla="*/ 126162 w 240450"/>
              <a:gd name="connsiteY112" fmla="*/ 18696 h 30003"/>
              <a:gd name="connsiteX113" fmla="*/ 124912 w 240450"/>
              <a:gd name="connsiteY113" fmla="*/ 24606 h 30003"/>
              <a:gd name="connsiteX114" fmla="*/ 121445 w 240450"/>
              <a:gd name="connsiteY114" fmla="*/ 28540 h 30003"/>
              <a:gd name="connsiteX115" fmla="*/ 116275 w 240450"/>
              <a:gd name="connsiteY115" fmla="*/ 29947 h 30003"/>
              <a:gd name="connsiteX116" fmla="*/ 116275 w 240450"/>
              <a:gd name="connsiteY116" fmla="*/ 26937 h 30003"/>
              <a:gd name="connsiteX117" fmla="*/ 119968 w 240450"/>
              <a:gd name="connsiteY117" fmla="*/ 25783 h 30003"/>
              <a:gd name="connsiteX118" fmla="*/ 122112 w 240450"/>
              <a:gd name="connsiteY118" fmla="*/ 22759 h 30003"/>
              <a:gd name="connsiteX119" fmla="*/ 122809 w 240450"/>
              <a:gd name="connsiteY119" fmla="*/ 18696 h 30003"/>
              <a:gd name="connsiteX120" fmla="*/ 122112 w 240450"/>
              <a:gd name="connsiteY120" fmla="*/ 14618 h 30003"/>
              <a:gd name="connsiteX121" fmla="*/ 119968 w 240450"/>
              <a:gd name="connsiteY121" fmla="*/ 11565 h 30003"/>
              <a:gd name="connsiteX122" fmla="*/ 116275 w 240450"/>
              <a:gd name="connsiteY122" fmla="*/ 10398 h 30003"/>
              <a:gd name="connsiteX123" fmla="*/ 112581 w 240450"/>
              <a:gd name="connsiteY123" fmla="*/ 11565 h 30003"/>
              <a:gd name="connsiteX124" fmla="*/ 110437 w 240450"/>
              <a:gd name="connsiteY124" fmla="*/ 14618 h 30003"/>
              <a:gd name="connsiteX125" fmla="*/ 109740 w 240450"/>
              <a:gd name="connsiteY125" fmla="*/ 18696 h 30003"/>
              <a:gd name="connsiteX126" fmla="*/ 110437 w 240450"/>
              <a:gd name="connsiteY126" fmla="*/ 22759 h 30003"/>
              <a:gd name="connsiteX127" fmla="*/ 112581 w 240450"/>
              <a:gd name="connsiteY127" fmla="*/ 25783 h 30003"/>
              <a:gd name="connsiteX128" fmla="*/ 116275 w 240450"/>
              <a:gd name="connsiteY128" fmla="*/ 26937 h 30003"/>
              <a:gd name="connsiteX129" fmla="*/ 134634 w 240450"/>
              <a:gd name="connsiteY129" fmla="*/ 16365 h 30003"/>
              <a:gd name="connsiteX130" fmla="*/ 134634 w 240450"/>
              <a:gd name="connsiteY130" fmla="*/ 29494 h 30003"/>
              <a:gd name="connsiteX131" fmla="*/ 131280 w 240450"/>
              <a:gd name="connsiteY131" fmla="*/ 29494 h 30003"/>
              <a:gd name="connsiteX132" fmla="*/ 131280 w 240450"/>
              <a:gd name="connsiteY132" fmla="*/ 7671 h 30003"/>
              <a:gd name="connsiteX133" fmla="*/ 134520 w 240450"/>
              <a:gd name="connsiteY133" fmla="*/ 7671 h 30003"/>
              <a:gd name="connsiteX134" fmla="*/ 134520 w 240450"/>
              <a:gd name="connsiteY134" fmla="*/ 11081 h 30003"/>
              <a:gd name="connsiteX135" fmla="*/ 134804 w 240450"/>
              <a:gd name="connsiteY135" fmla="*/ 11081 h 30003"/>
              <a:gd name="connsiteX136" fmla="*/ 137134 w 240450"/>
              <a:gd name="connsiteY136" fmla="*/ 8411 h 30003"/>
              <a:gd name="connsiteX137" fmla="*/ 141168 w 240450"/>
              <a:gd name="connsiteY137" fmla="*/ 7388 h 30003"/>
              <a:gd name="connsiteX138" fmla="*/ 145045 w 240450"/>
              <a:gd name="connsiteY138" fmla="*/ 8298 h 30003"/>
              <a:gd name="connsiteX139" fmla="*/ 147632 w 240450"/>
              <a:gd name="connsiteY139" fmla="*/ 11025 h 30003"/>
              <a:gd name="connsiteX140" fmla="*/ 148555 w 240450"/>
              <a:gd name="connsiteY140" fmla="*/ 15629 h 30003"/>
              <a:gd name="connsiteX141" fmla="*/ 148555 w 240450"/>
              <a:gd name="connsiteY141" fmla="*/ 29494 h 30003"/>
              <a:gd name="connsiteX142" fmla="*/ 145201 w 240450"/>
              <a:gd name="connsiteY142" fmla="*/ 29494 h 30003"/>
              <a:gd name="connsiteX143" fmla="*/ 145201 w 240450"/>
              <a:gd name="connsiteY143" fmla="*/ 15855 h 30003"/>
              <a:gd name="connsiteX144" fmla="*/ 143868 w 240450"/>
              <a:gd name="connsiteY144" fmla="*/ 11848 h 30003"/>
              <a:gd name="connsiteX145" fmla="*/ 140201 w 240450"/>
              <a:gd name="connsiteY145" fmla="*/ 10398 h 30003"/>
              <a:gd name="connsiteX146" fmla="*/ 137330 w 240450"/>
              <a:gd name="connsiteY146" fmla="*/ 11095 h 30003"/>
              <a:gd name="connsiteX147" fmla="*/ 135357 w 240450"/>
              <a:gd name="connsiteY147" fmla="*/ 13128 h 30003"/>
              <a:gd name="connsiteX148" fmla="*/ 134634 w 240450"/>
              <a:gd name="connsiteY148" fmla="*/ 16365 h 30003"/>
              <a:gd name="connsiteX149" fmla="*/ 166387 w 240450"/>
              <a:gd name="connsiteY149" fmla="*/ 29494 h 30003"/>
              <a:gd name="connsiteX150" fmla="*/ 166387 w 240450"/>
              <a:gd name="connsiteY150" fmla="*/ 397 h 30003"/>
              <a:gd name="connsiteX151" fmla="*/ 176219 w 240450"/>
              <a:gd name="connsiteY151" fmla="*/ 397 h 30003"/>
              <a:gd name="connsiteX152" fmla="*/ 181816 w 240450"/>
              <a:gd name="connsiteY152" fmla="*/ 1564 h 30003"/>
              <a:gd name="connsiteX153" fmla="*/ 185053 w 240450"/>
              <a:gd name="connsiteY153" fmla="*/ 4731 h 30003"/>
              <a:gd name="connsiteX154" fmla="*/ 186107 w 240450"/>
              <a:gd name="connsiteY154" fmla="*/ 9321 h 30003"/>
              <a:gd name="connsiteX155" fmla="*/ 185053 w 240450"/>
              <a:gd name="connsiteY155" fmla="*/ 13878 h 30003"/>
              <a:gd name="connsiteX156" fmla="*/ 181829 w 240450"/>
              <a:gd name="connsiteY156" fmla="*/ 17005 h 30003"/>
              <a:gd name="connsiteX157" fmla="*/ 176275 w 240450"/>
              <a:gd name="connsiteY157" fmla="*/ 18129 h 30003"/>
              <a:gd name="connsiteX158" fmla="*/ 168321 w 240450"/>
              <a:gd name="connsiteY158" fmla="*/ 18129 h 30003"/>
              <a:gd name="connsiteX159" fmla="*/ 168321 w 240450"/>
              <a:gd name="connsiteY159" fmla="*/ 14945 h 30003"/>
              <a:gd name="connsiteX160" fmla="*/ 176162 w 240450"/>
              <a:gd name="connsiteY160" fmla="*/ 14945 h 30003"/>
              <a:gd name="connsiteX161" fmla="*/ 179913 w 240450"/>
              <a:gd name="connsiteY161" fmla="*/ 14265 h 30003"/>
              <a:gd name="connsiteX162" fmla="*/ 181986 w 240450"/>
              <a:gd name="connsiteY162" fmla="*/ 12331 h 30003"/>
              <a:gd name="connsiteX163" fmla="*/ 182639 w 240450"/>
              <a:gd name="connsiteY163" fmla="*/ 9321 h 30003"/>
              <a:gd name="connsiteX164" fmla="*/ 181986 w 240450"/>
              <a:gd name="connsiteY164" fmla="*/ 6264 h 30003"/>
              <a:gd name="connsiteX165" fmla="*/ 179899 w 240450"/>
              <a:gd name="connsiteY165" fmla="*/ 4247 h 30003"/>
              <a:gd name="connsiteX166" fmla="*/ 176105 w 240450"/>
              <a:gd name="connsiteY166" fmla="*/ 3524 h 30003"/>
              <a:gd name="connsiteX167" fmla="*/ 169911 w 240450"/>
              <a:gd name="connsiteY167" fmla="*/ 3524 h 30003"/>
              <a:gd name="connsiteX168" fmla="*/ 169911 w 240450"/>
              <a:gd name="connsiteY168" fmla="*/ 29494 h 30003"/>
              <a:gd name="connsiteX169" fmla="*/ 166387 w 240450"/>
              <a:gd name="connsiteY169" fmla="*/ 29494 h 30003"/>
              <a:gd name="connsiteX170" fmla="*/ 180083 w 240450"/>
              <a:gd name="connsiteY170" fmla="*/ 16422 h 30003"/>
              <a:gd name="connsiteX171" fmla="*/ 187243 w 240450"/>
              <a:gd name="connsiteY171" fmla="*/ 29494 h 30003"/>
              <a:gd name="connsiteX172" fmla="*/ 183150 w 240450"/>
              <a:gd name="connsiteY172" fmla="*/ 29494 h 30003"/>
              <a:gd name="connsiteX173" fmla="*/ 176105 w 240450"/>
              <a:gd name="connsiteY173" fmla="*/ 16422 h 30003"/>
              <a:gd name="connsiteX174" fmla="*/ 180083 w 240450"/>
              <a:gd name="connsiteY174" fmla="*/ 16422 h 30003"/>
              <a:gd name="connsiteX175" fmla="*/ 200955 w 240450"/>
              <a:gd name="connsiteY175" fmla="*/ 29494 h 30003"/>
              <a:gd name="connsiteX176" fmla="*/ 191977 w 240450"/>
              <a:gd name="connsiteY176" fmla="*/ 29494 h 30003"/>
              <a:gd name="connsiteX177" fmla="*/ 191977 w 240450"/>
              <a:gd name="connsiteY177" fmla="*/ 397 h 30003"/>
              <a:gd name="connsiteX178" fmla="*/ 201352 w 240450"/>
              <a:gd name="connsiteY178" fmla="*/ 397 h 30003"/>
              <a:gd name="connsiteX179" fmla="*/ 208599 w 240450"/>
              <a:gd name="connsiteY179" fmla="*/ 2147 h 30003"/>
              <a:gd name="connsiteX180" fmla="*/ 213217 w 240450"/>
              <a:gd name="connsiteY180" fmla="*/ 7131 h 30003"/>
              <a:gd name="connsiteX181" fmla="*/ 214820 w 240450"/>
              <a:gd name="connsiteY181" fmla="*/ 14889 h 30003"/>
              <a:gd name="connsiteX182" fmla="*/ 213200 w 240450"/>
              <a:gd name="connsiteY182" fmla="*/ 22716 h 30003"/>
              <a:gd name="connsiteX183" fmla="*/ 208486 w 240450"/>
              <a:gd name="connsiteY183" fmla="*/ 27747 h 30003"/>
              <a:gd name="connsiteX184" fmla="*/ 200955 w 240450"/>
              <a:gd name="connsiteY184" fmla="*/ 29494 h 30003"/>
              <a:gd name="connsiteX185" fmla="*/ 195501 w 240450"/>
              <a:gd name="connsiteY185" fmla="*/ 26367 h 30003"/>
              <a:gd name="connsiteX186" fmla="*/ 200728 w 240450"/>
              <a:gd name="connsiteY186" fmla="*/ 26367 h 30003"/>
              <a:gd name="connsiteX187" fmla="*/ 206709 w 240450"/>
              <a:gd name="connsiteY187" fmla="*/ 24976 h 30003"/>
              <a:gd name="connsiteX188" fmla="*/ 210246 w 240450"/>
              <a:gd name="connsiteY188" fmla="*/ 21013 h 30003"/>
              <a:gd name="connsiteX189" fmla="*/ 211410 w 240450"/>
              <a:gd name="connsiteY189" fmla="*/ 14889 h 30003"/>
              <a:gd name="connsiteX190" fmla="*/ 210260 w 240450"/>
              <a:gd name="connsiteY190" fmla="*/ 8821 h 30003"/>
              <a:gd name="connsiteX191" fmla="*/ 206823 w 240450"/>
              <a:gd name="connsiteY191" fmla="*/ 4901 h 30003"/>
              <a:gd name="connsiteX192" fmla="*/ 201125 w 240450"/>
              <a:gd name="connsiteY192" fmla="*/ 3524 h 30003"/>
              <a:gd name="connsiteX193" fmla="*/ 195501 w 240450"/>
              <a:gd name="connsiteY193" fmla="*/ 3524 h 30003"/>
              <a:gd name="connsiteX194" fmla="*/ 195501 w 240450"/>
              <a:gd name="connsiteY194" fmla="*/ 26367 h 30003"/>
              <a:gd name="connsiteX195" fmla="*/ 236643 w 240450"/>
              <a:gd name="connsiteY195" fmla="*/ 7671 h 30003"/>
              <a:gd name="connsiteX196" fmla="*/ 234566 w 240450"/>
              <a:gd name="connsiteY196" fmla="*/ 4320 h 30003"/>
              <a:gd name="connsiteX197" fmla="*/ 230105 w 240450"/>
              <a:gd name="connsiteY197" fmla="*/ 3127 h 30003"/>
              <a:gd name="connsiteX198" fmla="*/ 226725 w 240450"/>
              <a:gd name="connsiteY198" fmla="*/ 3750 h 30003"/>
              <a:gd name="connsiteX199" fmla="*/ 224481 w 240450"/>
              <a:gd name="connsiteY199" fmla="*/ 5471 h 30003"/>
              <a:gd name="connsiteX200" fmla="*/ 223685 w 240450"/>
              <a:gd name="connsiteY200" fmla="*/ 7954 h 30003"/>
              <a:gd name="connsiteX201" fmla="*/ 224238 w 240450"/>
              <a:gd name="connsiteY201" fmla="*/ 9958 h 30003"/>
              <a:gd name="connsiteX202" fmla="*/ 225688 w 240450"/>
              <a:gd name="connsiteY202" fmla="*/ 11338 h 30003"/>
              <a:gd name="connsiteX203" fmla="*/ 227535 w 240450"/>
              <a:gd name="connsiteY203" fmla="*/ 12232 h 30003"/>
              <a:gd name="connsiteX204" fmla="*/ 229312 w 240450"/>
              <a:gd name="connsiteY204" fmla="*/ 12785 h 30003"/>
              <a:gd name="connsiteX205" fmla="*/ 232266 w 240450"/>
              <a:gd name="connsiteY205" fmla="*/ 13582 h 30003"/>
              <a:gd name="connsiteX206" fmla="*/ 234796 w 240450"/>
              <a:gd name="connsiteY206" fmla="*/ 14405 h 30003"/>
              <a:gd name="connsiteX207" fmla="*/ 237480 w 240450"/>
              <a:gd name="connsiteY207" fmla="*/ 15842 h 30003"/>
              <a:gd name="connsiteX208" fmla="*/ 239610 w 240450"/>
              <a:gd name="connsiteY208" fmla="*/ 18142 h 30003"/>
              <a:gd name="connsiteX209" fmla="*/ 240450 w 240450"/>
              <a:gd name="connsiteY209" fmla="*/ 21593 h 30003"/>
              <a:gd name="connsiteX210" fmla="*/ 239213 w 240450"/>
              <a:gd name="connsiteY210" fmla="*/ 25857 h 30003"/>
              <a:gd name="connsiteX211" fmla="*/ 235633 w 240450"/>
              <a:gd name="connsiteY211" fmla="*/ 28880 h 30003"/>
              <a:gd name="connsiteX212" fmla="*/ 229935 w 240450"/>
              <a:gd name="connsiteY212" fmla="*/ 30004 h 30003"/>
              <a:gd name="connsiteX213" fmla="*/ 224525 w 240450"/>
              <a:gd name="connsiteY213" fmla="*/ 28997 h 30003"/>
              <a:gd name="connsiteX214" fmla="*/ 220944 w 240450"/>
              <a:gd name="connsiteY214" fmla="*/ 26183 h 30003"/>
              <a:gd name="connsiteX215" fmla="*/ 219481 w 240450"/>
              <a:gd name="connsiteY215" fmla="*/ 21993 h 30003"/>
              <a:gd name="connsiteX216" fmla="*/ 223118 w 240450"/>
              <a:gd name="connsiteY216" fmla="*/ 21993 h 30003"/>
              <a:gd name="connsiteX217" fmla="*/ 224225 w 240450"/>
              <a:gd name="connsiteY217" fmla="*/ 24720 h 30003"/>
              <a:gd name="connsiteX218" fmla="*/ 226698 w 240450"/>
              <a:gd name="connsiteY218" fmla="*/ 26310 h 30003"/>
              <a:gd name="connsiteX219" fmla="*/ 229935 w 240450"/>
              <a:gd name="connsiteY219" fmla="*/ 26823 h 30003"/>
              <a:gd name="connsiteX220" fmla="*/ 233559 w 240450"/>
              <a:gd name="connsiteY220" fmla="*/ 26170 h 30003"/>
              <a:gd name="connsiteX221" fmla="*/ 236103 w 240450"/>
              <a:gd name="connsiteY221" fmla="*/ 24323 h 30003"/>
              <a:gd name="connsiteX222" fmla="*/ 237040 w 240450"/>
              <a:gd name="connsiteY222" fmla="*/ 21536 h 30003"/>
              <a:gd name="connsiteX223" fmla="*/ 236230 w 240450"/>
              <a:gd name="connsiteY223" fmla="*/ 19179 h 30003"/>
              <a:gd name="connsiteX224" fmla="*/ 234099 w 240450"/>
              <a:gd name="connsiteY224" fmla="*/ 17702 h 30003"/>
              <a:gd name="connsiteX225" fmla="*/ 231242 w 240450"/>
              <a:gd name="connsiteY225" fmla="*/ 16705 h 30003"/>
              <a:gd name="connsiteX226" fmla="*/ 227662 w 240450"/>
              <a:gd name="connsiteY226" fmla="*/ 15685 h 30003"/>
              <a:gd name="connsiteX227" fmla="*/ 222264 w 240450"/>
              <a:gd name="connsiteY227" fmla="*/ 12885 h 30003"/>
              <a:gd name="connsiteX228" fmla="*/ 220274 w 240450"/>
              <a:gd name="connsiteY228" fmla="*/ 8128 h 30003"/>
              <a:gd name="connsiteX229" fmla="*/ 221598 w 240450"/>
              <a:gd name="connsiteY229" fmla="*/ 3864 h 30003"/>
              <a:gd name="connsiteX230" fmla="*/ 225178 w 240450"/>
              <a:gd name="connsiteY230" fmla="*/ 1023 h 30003"/>
              <a:gd name="connsiteX231" fmla="*/ 230219 w 240450"/>
              <a:gd name="connsiteY231" fmla="*/ 0 h 30003"/>
              <a:gd name="connsiteX232" fmla="*/ 235219 w 240450"/>
              <a:gd name="connsiteY232" fmla="*/ 1010 h 30003"/>
              <a:gd name="connsiteX233" fmla="*/ 238686 w 240450"/>
              <a:gd name="connsiteY233" fmla="*/ 3737 h 30003"/>
              <a:gd name="connsiteX234" fmla="*/ 240050 w 240450"/>
              <a:gd name="connsiteY234" fmla="*/ 7671 h 30003"/>
              <a:gd name="connsiteX235" fmla="*/ 236643 w 240450"/>
              <a:gd name="connsiteY235" fmla="*/ 7671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40450" h="30003">
                <a:moveTo>
                  <a:pt x="3694" y="29494"/>
                </a:moveTo>
                <a:lnTo>
                  <a:pt x="0" y="29494"/>
                </a:lnTo>
                <a:lnTo>
                  <a:pt x="10681" y="397"/>
                </a:lnTo>
                <a:lnTo>
                  <a:pt x="14318" y="397"/>
                </a:lnTo>
                <a:lnTo>
                  <a:pt x="25003" y="29494"/>
                </a:lnTo>
                <a:lnTo>
                  <a:pt x="21309" y="29494"/>
                </a:lnTo>
                <a:lnTo>
                  <a:pt x="12615" y="5001"/>
                </a:lnTo>
                <a:lnTo>
                  <a:pt x="12388" y="5001"/>
                </a:lnTo>
                <a:lnTo>
                  <a:pt x="3694" y="29494"/>
                </a:lnTo>
                <a:close/>
                <a:moveTo>
                  <a:pt x="5057" y="18129"/>
                </a:moveTo>
                <a:lnTo>
                  <a:pt x="19946" y="18129"/>
                </a:lnTo>
                <a:lnTo>
                  <a:pt x="19946" y="21253"/>
                </a:lnTo>
                <a:lnTo>
                  <a:pt x="5057" y="21253"/>
                </a:lnTo>
                <a:lnTo>
                  <a:pt x="5057" y="18129"/>
                </a:lnTo>
                <a:close/>
                <a:moveTo>
                  <a:pt x="29080" y="29494"/>
                </a:moveTo>
                <a:lnTo>
                  <a:pt x="29080" y="7671"/>
                </a:lnTo>
                <a:lnTo>
                  <a:pt x="32317" y="7671"/>
                </a:lnTo>
                <a:lnTo>
                  <a:pt x="32317" y="11081"/>
                </a:lnTo>
                <a:lnTo>
                  <a:pt x="32604" y="11081"/>
                </a:lnTo>
                <a:cubicBezTo>
                  <a:pt x="33057" y="9918"/>
                  <a:pt x="33791" y="9011"/>
                  <a:pt x="34804" y="8368"/>
                </a:cubicBezTo>
                <a:cubicBezTo>
                  <a:pt x="35818" y="7714"/>
                  <a:pt x="37035" y="7388"/>
                  <a:pt x="38455" y="7388"/>
                </a:cubicBezTo>
                <a:cubicBezTo>
                  <a:pt x="39895" y="7388"/>
                  <a:pt x="41095" y="7714"/>
                  <a:pt x="42052" y="8368"/>
                </a:cubicBezTo>
                <a:cubicBezTo>
                  <a:pt x="43015" y="9011"/>
                  <a:pt x="43769" y="9918"/>
                  <a:pt x="44309" y="11081"/>
                </a:cubicBezTo>
                <a:lnTo>
                  <a:pt x="44536" y="11081"/>
                </a:lnTo>
                <a:cubicBezTo>
                  <a:pt x="45096" y="9954"/>
                  <a:pt x="45932" y="9058"/>
                  <a:pt x="47053" y="8398"/>
                </a:cubicBezTo>
                <a:cubicBezTo>
                  <a:pt x="48169" y="7724"/>
                  <a:pt x="49510" y="7388"/>
                  <a:pt x="51070" y="7388"/>
                </a:cubicBezTo>
                <a:cubicBezTo>
                  <a:pt x="53023" y="7388"/>
                  <a:pt x="54617" y="7998"/>
                  <a:pt x="55860" y="9221"/>
                </a:cubicBezTo>
                <a:cubicBezTo>
                  <a:pt x="57100" y="10431"/>
                  <a:pt x="57721" y="12321"/>
                  <a:pt x="57721" y="14889"/>
                </a:cubicBezTo>
                <a:lnTo>
                  <a:pt x="57721" y="29494"/>
                </a:lnTo>
                <a:lnTo>
                  <a:pt x="54367" y="29494"/>
                </a:lnTo>
                <a:lnTo>
                  <a:pt x="54367" y="14889"/>
                </a:lnTo>
                <a:cubicBezTo>
                  <a:pt x="54367" y="13278"/>
                  <a:pt x="53927" y="12128"/>
                  <a:pt x="53047" y="11438"/>
                </a:cubicBezTo>
                <a:cubicBezTo>
                  <a:pt x="52167" y="10745"/>
                  <a:pt x="51130" y="10398"/>
                  <a:pt x="49936" y="10398"/>
                </a:cubicBezTo>
                <a:cubicBezTo>
                  <a:pt x="48399" y="10398"/>
                  <a:pt x="47213" y="10865"/>
                  <a:pt x="46369" y="11791"/>
                </a:cubicBezTo>
                <a:cubicBezTo>
                  <a:pt x="45526" y="12712"/>
                  <a:pt x="45106" y="13875"/>
                  <a:pt x="45106" y="15285"/>
                </a:cubicBezTo>
                <a:lnTo>
                  <a:pt x="45106" y="29494"/>
                </a:lnTo>
                <a:lnTo>
                  <a:pt x="41695" y="29494"/>
                </a:lnTo>
                <a:lnTo>
                  <a:pt x="41695" y="14548"/>
                </a:lnTo>
                <a:cubicBezTo>
                  <a:pt x="41695" y="13308"/>
                  <a:pt x="41292" y="12308"/>
                  <a:pt x="40488" y="11551"/>
                </a:cubicBezTo>
                <a:cubicBezTo>
                  <a:pt x="39682" y="10781"/>
                  <a:pt x="38645" y="10398"/>
                  <a:pt x="37378" y="10398"/>
                </a:cubicBezTo>
                <a:cubicBezTo>
                  <a:pt x="36505" y="10398"/>
                  <a:pt x="35691" y="10631"/>
                  <a:pt x="34934" y="11095"/>
                </a:cubicBezTo>
                <a:cubicBezTo>
                  <a:pt x="34184" y="11558"/>
                  <a:pt x="33578" y="12205"/>
                  <a:pt x="33114" y="13028"/>
                </a:cubicBezTo>
                <a:cubicBezTo>
                  <a:pt x="32661" y="13842"/>
                  <a:pt x="32434" y="14785"/>
                  <a:pt x="32434" y="15855"/>
                </a:cubicBezTo>
                <a:lnTo>
                  <a:pt x="32434" y="29494"/>
                </a:lnTo>
                <a:lnTo>
                  <a:pt x="29080" y="29494"/>
                </a:lnTo>
                <a:close/>
                <a:moveTo>
                  <a:pt x="70272" y="30004"/>
                </a:moveTo>
                <a:cubicBezTo>
                  <a:pt x="68889" y="30004"/>
                  <a:pt x="67635" y="29744"/>
                  <a:pt x="66505" y="29224"/>
                </a:cubicBezTo>
                <a:cubicBezTo>
                  <a:pt x="65378" y="28694"/>
                  <a:pt x="64485" y="27930"/>
                  <a:pt x="63821" y="26937"/>
                </a:cubicBezTo>
                <a:cubicBezTo>
                  <a:pt x="63158" y="25933"/>
                  <a:pt x="62828" y="24720"/>
                  <a:pt x="62828" y="23299"/>
                </a:cubicBezTo>
                <a:cubicBezTo>
                  <a:pt x="62828" y="22049"/>
                  <a:pt x="63075" y="21036"/>
                  <a:pt x="63565" y="20259"/>
                </a:cubicBezTo>
                <a:cubicBezTo>
                  <a:pt x="64058" y="19472"/>
                  <a:pt x="64718" y="18856"/>
                  <a:pt x="65542" y="18412"/>
                </a:cubicBezTo>
                <a:cubicBezTo>
                  <a:pt x="66365" y="17966"/>
                  <a:pt x="67275" y="17635"/>
                  <a:pt x="68269" y="17419"/>
                </a:cubicBezTo>
                <a:cubicBezTo>
                  <a:pt x="69272" y="17189"/>
                  <a:pt x="70282" y="17009"/>
                  <a:pt x="71296" y="16879"/>
                </a:cubicBezTo>
                <a:cubicBezTo>
                  <a:pt x="72619" y="16705"/>
                  <a:pt x="73696" y="16579"/>
                  <a:pt x="74519" y="16495"/>
                </a:cubicBezTo>
                <a:cubicBezTo>
                  <a:pt x="75353" y="16399"/>
                  <a:pt x="75959" y="16242"/>
                  <a:pt x="76336" y="16025"/>
                </a:cubicBezTo>
                <a:cubicBezTo>
                  <a:pt x="76726" y="15809"/>
                  <a:pt x="76920" y="15429"/>
                  <a:pt x="76920" y="14889"/>
                </a:cubicBezTo>
                <a:lnTo>
                  <a:pt x="76920" y="14775"/>
                </a:lnTo>
                <a:cubicBezTo>
                  <a:pt x="76920" y="13372"/>
                  <a:pt x="76536" y="12285"/>
                  <a:pt x="75769" y="11508"/>
                </a:cubicBezTo>
                <a:cubicBezTo>
                  <a:pt x="75013" y="10731"/>
                  <a:pt x="73859" y="10341"/>
                  <a:pt x="72316" y="10341"/>
                </a:cubicBezTo>
                <a:cubicBezTo>
                  <a:pt x="70716" y="10341"/>
                  <a:pt x="69462" y="10691"/>
                  <a:pt x="68552" y="11395"/>
                </a:cubicBezTo>
                <a:cubicBezTo>
                  <a:pt x="67642" y="12095"/>
                  <a:pt x="67005" y="12842"/>
                  <a:pt x="66635" y="13638"/>
                </a:cubicBezTo>
                <a:lnTo>
                  <a:pt x="63451" y="12502"/>
                </a:lnTo>
                <a:cubicBezTo>
                  <a:pt x="64021" y="11175"/>
                  <a:pt x="64778" y="10144"/>
                  <a:pt x="65725" y="9404"/>
                </a:cubicBezTo>
                <a:cubicBezTo>
                  <a:pt x="66682" y="8658"/>
                  <a:pt x="67722" y="8134"/>
                  <a:pt x="68852" y="7841"/>
                </a:cubicBezTo>
                <a:cubicBezTo>
                  <a:pt x="69985" y="7538"/>
                  <a:pt x="71106" y="7388"/>
                  <a:pt x="72202" y="7388"/>
                </a:cubicBezTo>
                <a:cubicBezTo>
                  <a:pt x="72902" y="7388"/>
                  <a:pt x="73709" y="7474"/>
                  <a:pt x="74619" y="7644"/>
                </a:cubicBezTo>
                <a:cubicBezTo>
                  <a:pt x="75536" y="7804"/>
                  <a:pt x="76423" y="8141"/>
                  <a:pt x="77276" y="8651"/>
                </a:cubicBezTo>
                <a:cubicBezTo>
                  <a:pt x="78136" y="9164"/>
                  <a:pt x="78853" y="9935"/>
                  <a:pt x="79420" y="10968"/>
                </a:cubicBezTo>
                <a:cubicBezTo>
                  <a:pt x="79987" y="12001"/>
                  <a:pt x="80273" y="13382"/>
                  <a:pt x="80273" y="15115"/>
                </a:cubicBezTo>
                <a:lnTo>
                  <a:pt x="80273" y="29494"/>
                </a:lnTo>
                <a:lnTo>
                  <a:pt x="76920" y="29494"/>
                </a:lnTo>
                <a:lnTo>
                  <a:pt x="76920" y="26537"/>
                </a:lnTo>
                <a:lnTo>
                  <a:pt x="76750" y="26537"/>
                </a:lnTo>
                <a:cubicBezTo>
                  <a:pt x="76523" y="27010"/>
                  <a:pt x="76143" y="27517"/>
                  <a:pt x="75613" y="28057"/>
                </a:cubicBezTo>
                <a:cubicBezTo>
                  <a:pt x="75083" y="28597"/>
                  <a:pt x="74376" y="29057"/>
                  <a:pt x="73496" y="29437"/>
                </a:cubicBezTo>
                <a:cubicBezTo>
                  <a:pt x="72616" y="29814"/>
                  <a:pt x="71539" y="30004"/>
                  <a:pt x="70272" y="30004"/>
                </a:cubicBezTo>
                <a:close/>
                <a:moveTo>
                  <a:pt x="70782" y="26993"/>
                </a:moveTo>
                <a:cubicBezTo>
                  <a:pt x="72109" y="26993"/>
                  <a:pt x="73226" y="26733"/>
                  <a:pt x="74136" y="26210"/>
                </a:cubicBezTo>
                <a:cubicBezTo>
                  <a:pt x="75053" y="25690"/>
                  <a:pt x="75746" y="25016"/>
                  <a:pt x="76210" y="24193"/>
                </a:cubicBezTo>
                <a:cubicBezTo>
                  <a:pt x="76683" y="23369"/>
                  <a:pt x="76920" y="22503"/>
                  <a:pt x="76920" y="21593"/>
                </a:cubicBezTo>
                <a:lnTo>
                  <a:pt x="76920" y="18526"/>
                </a:lnTo>
                <a:cubicBezTo>
                  <a:pt x="76776" y="18696"/>
                  <a:pt x="76466" y="18852"/>
                  <a:pt x="75983" y="18996"/>
                </a:cubicBezTo>
                <a:cubicBezTo>
                  <a:pt x="75509" y="19126"/>
                  <a:pt x="74959" y="19246"/>
                  <a:pt x="74333" y="19349"/>
                </a:cubicBezTo>
                <a:cubicBezTo>
                  <a:pt x="73719" y="19442"/>
                  <a:pt x="73116" y="19529"/>
                  <a:pt x="72529" y="19606"/>
                </a:cubicBezTo>
                <a:cubicBezTo>
                  <a:pt x="71952" y="19672"/>
                  <a:pt x="71482" y="19729"/>
                  <a:pt x="71122" y="19776"/>
                </a:cubicBezTo>
                <a:cubicBezTo>
                  <a:pt x="70252" y="19889"/>
                  <a:pt x="69439" y="20072"/>
                  <a:pt x="68679" y="20329"/>
                </a:cubicBezTo>
                <a:cubicBezTo>
                  <a:pt x="67932" y="20576"/>
                  <a:pt x="67325" y="20949"/>
                  <a:pt x="66862" y="21453"/>
                </a:cubicBezTo>
                <a:cubicBezTo>
                  <a:pt x="66408" y="21943"/>
                  <a:pt x="66178" y="22616"/>
                  <a:pt x="66178" y="23470"/>
                </a:cubicBezTo>
                <a:cubicBezTo>
                  <a:pt x="66178" y="24633"/>
                  <a:pt x="66612" y="25516"/>
                  <a:pt x="67472" y="26110"/>
                </a:cubicBezTo>
                <a:cubicBezTo>
                  <a:pt x="68345" y="26700"/>
                  <a:pt x="69449" y="26993"/>
                  <a:pt x="70782" y="26993"/>
                </a:cubicBezTo>
                <a:close/>
                <a:moveTo>
                  <a:pt x="85767" y="29494"/>
                </a:moveTo>
                <a:lnTo>
                  <a:pt x="85767" y="26937"/>
                </a:lnTo>
                <a:lnTo>
                  <a:pt x="98156" y="11025"/>
                </a:lnTo>
                <a:lnTo>
                  <a:pt x="98156" y="10798"/>
                </a:lnTo>
                <a:lnTo>
                  <a:pt x="86164" y="10798"/>
                </a:lnTo>
                <a:lnTo>
                  <a:pt x="86164" y="7671"/>
                </a:lnTo>
                <a:lnTo>
                  <a:pt x="102473" y="7671"/>
                </a:lnTo>
                <a:lnTo>
                  <a:pt x="102473" y="10341"/>
                </a:lnTo>
                <a:lnTo>
                  <a:pt x="90428" y="26140"/>
                </a:lnTo>
                <a:lnTo>
                  <a:pt x="90428" y="26367"/>
                </a:lnTo>
                <a:lnTo>
                  <a:pt x="102870" y="26367"/>
                </a:lnTo>
                <a:lnTo>
                  <a:pt x="102870" y="29494"/>
                </a:lnTo>
                <a:lnTo>
                  <a:pt x="85767" y="29494"/>
                </a:lnTo>
                <a:close/>
                <a:moveTo>
                  <a:pt x="116275" y="29947"/>
                </a:moveTo>
                <a:cubicBezTo>
                  <a:pt x="114304" y="29947"/>
                  <a:pt x="112577" y="29477"/>
                  <a:pt x="111091" y="28540"/>
                </a:cubicBezTo>
                <a:cubicBezTo>
                  <a:pt x="109610" y="27603"/>
                  <a:pt x="108457" y="26290"/>
                  <a:pt x="107623" y="24606"/>
                </a:cubicBezTo>
                <a:cubicBezTo>
                  <a:pt x="106800" y="22920"/>
                  <a:pt x="106387" y="20949"/>
                  <a:pt x="106387" y="18696"/>
                </a:cubicBezTo>
                <a:cubicBezTo>
                  <a:pt x="106387" y="16422"/>
                  <a:pt x="106800" y="14438"/>
                  <a:pt x="107623" y="12745"/>
                </a:cubicBezTo>
                <a:cubicBezTo>
                  <a:pt x="108457" y="11048"/>
                  <a:pt x="109610" y="9731"/>
                  <a:pt x="111091" y="8794"/>
                </a:cubicBezTo>
                <a:cubicBezTo>
                  <a:pt x="112577" y="7858"/>
                  <a:pt x="114304" y="7388"/>
                  <a:pt x="116275" y="7388"/>
                </a:cubicBezTo>
                <a:cubicBezTo>
                  <a:pt x="118245" y="7388"/>
                  <a:pt x="119968" y="7858"/>
                  <a:pt x="121445" y="8794"/>
                </a:cubicBezTo>
                <a:cubicBezTo>
                  <a:pt x="122932" y="9731"/>
                  <a:pt x="124089" y="11048"/>
                  <a:pt x="124912" y="12745"/>
                </a:cubicBezTo>
                <a:cubicBezTo>
                  <a:pt x="125746" y="14438"/>
                  <a:pt x="126162" y="16422"/>
                  <a:pt x="126162" y="18696"/>
                </a:cubicBezTo>
                <a:cubicBezTo>
                  <a:pt x="126162" y="20949"/>
                  <a:pt x="125746" y="22920"/>
                  <a:pt x="124912" y="24606"/>
                </a:cubicBezTo>
                <a:cubicBezTo>
                  <a:pt x="124089" y="26290"/>
                  <a:pt x="122932" y="27603"/>
                  <a:pt x="121445" y="28540"/>
                </a:cubicBezTo>
                <a:cubicBezTo>
                  <a:pt x="119968" y="29477"/>
                  <a:pt x="118245" y="29947"/>
                  <a:pt x="116275" y="29947"/>
                </a:cubicBezTo>
                <a:close/>
                <a:moveTo>
                  <a:pt x="116275" y="26937"/>
                </a:moveTo>
                <a:cubicBezTo>
                  <a:pt x="117771" y="26937"/>
                  <a:pt x="119002" y="26553"/>
                  <a:pt x="119968" y="25783"/>
                </a:cubicBezTo>
                <a:cubicBezTo>
                  <a:pt x="120935" y="25016"/>
                  <a:pt x="121649" y="24010"/>
                  <a:pt x="122112" y="22759"/>
                </a:cubicBezTo>
                <a:cubicBezTo>
                  <a:pt x="122579" y="21509"/>
                  <a:pt x="122809" y="20156"/>
                  <a:pt x="122809" y="18696"/>
                </a:cubicBezTo>
                <a:cubicBezTo>
                  <a:pt x="122809" y="17239"/>
                  <a:pt x="122579" y="15879"/>
                  <a:pt x="122112" y="14618"/>
                </a:cubicBezTo>
                <a:cubicBezTo>
                  <a:pt x="121649" y="13358"/>
                  <a:pt x="120935" y="12341"/>
                  <a:pt x="119968" y="11565"/>
                </a:cubicBezTo>
                <a:cubicBezTo>
                  <a:pt x="119002" y="10788"/>
                  <a:pt x="117771" y="10398"/>
                  <a:pt x="116275" y="10398"/>
                </a:cubicBezTo>
                <a:cubicBezTo>
                  <a:pt x="114778" y="10398"/>
                  <a:pt x="113548" y="10788"/>
                  <a:pt x="112581" y="11565"/>
                </a:cubicBezTo>
                <a:cubicBezTo>
                  <a:pt x="111614" y="12341"/>
                  <a:pt x="110901" y="13358"/>
                  <a:pt x="110437" y="14618"/>
                </a:cubicBezTo>
                <a:cubicBezTo>
                  <a:pt x="109970" y="15879"/>
                  <a:pt x="109740" y="17239"/>
                  <a:pt x="109740" y="18696"/>
                </a:cubicBezTo>
                <a:cubicBezTo>
                  <a:pt x="109740" y="20156"/>
                  <a:pt x="109970" y="21509"/>
                  <a:pt x="110437" y="22759"/>
                </a:cubicBezTo>
                <a:cubicBezTo>
                  <a:pt x="110901" y="24010"/>
                  <a:pt x="111614" y="25016"/>
                  <a:pt x="112581" y="25783"/>
                </a:cubicBezTo>
                <a:cubicBezTo>
                  <a:pt x="113548" y="26553"/>
                  <a:pt x="114778" y="26937"/>
                  <a:pt x="116275" y="26937"/>
                </a:cubicBezTo>
                <a:close/>
                <a:moveTo>
                  <a:pt x="134634" y="16365"/>
                </a:moveTo>
                <a:lnTo>
                  <a:pt x="134634" y="29494"/>
                </a:lnTo>
                <a:lnTo>
                  <a:pt x="131280" y="29494"/>
                </a:lnTo>
                <a:lnTo>
                  <a:pt x="131280" y="7671"/>
                </a:lnTo>
                <a:lnTo>
                  <a:pt x="134520" y="7671"/>
                </a:lnTo>
                <a:lnTo>
                  <a:pt x="134520" y="11081"/>
                </a:lnTo>
                <a:lnTo>
                  <a:pt x="134804" y="11081"/>
                </a:lnTo>
                <a:cubicBezTo>
                  <a:pt x="135314" y="9975"/>
                  <a:pt x="136090" y="9084"/>
                  <a:pt x="137134" y="8411"/>
                </a:cubicBezTo>
                <a:cubicBezTo>
                  <a:pt x="138174" y="7728"/>
                  <a:pt x="139521" y="7388"/>
                  <a:pt x="141168" y="7388"/>
                </a:cubicBezTo>
                <a:cubicBezTo>
                  <a:pt x="142645" y="7388"/>
                  <a:pt x="143938" y="7691"/>
                  <a:pt x="145045" y="8298"/>
                </a:cubicBezTo>
                <a:cubicBezTo>
                  <a:pt x="146155" y="8894"/>
                  <a:pt x="147015" y="9801"/>
                  <a:pt x="147632" y="11025"/>
                </a:cubicBezTo>
                <a:cubicBezTo>
                  <a:pt x="148249" y="12238"/>
                  <a:pt x="148555" y="13772"/>
                  <a:pt x="148555" y="15629"/>
                </a:cubicBezTo>
                <a:lnTo>
                  <a:pt x="148555" y="29494"/>
                </a:lnTo>
                <a:lnTo>
                  <a:pt x="145201" y="29494"/>
                </a:lnTo>
                <a:lnTo>
                  <a:pt x="145201" y="15855"/>
                </a:lnTo>
                <a:cubicBezTo>
                  <a:pt x="145201" y="14142"/>
                  <a:pt x="144758" y="12805"/>
                  <a:pt x="143868" y="11848"/>
                </a:cubicBezTo>
                <a:cubicBezTo>
                  <a:pt x="142978" y="10881"/>
                  <a:pt x="141754" y="10398"/>
                  <a:pt x="140201" y="10398"/>
                </a:cubicBezTo>
                <a:cubicBezTo>
                  <a:pt x="139131" y="10398"/>
                  <a:pt x="138174" y="10631"/>
                  <a:pt x="137330" y="11095"/>
                </a:cubicBezTo>
                <a:cubicBezTo>
                  <a:pt x="136497" y="11558"/>
                  <a:pt x="135840" y="12238"/>
                  <a:pt x="135357" y="13128"/>
                </a:cubicBezTo>
                <a:cubicBezTo>
                  <a:pt x="134874" y="14018"/>
                  <a:pt x="134634" y="15099"/>
                  <a:pt x="134634" y="16365"/>
                </a:cubicBezTo>
                <a:close/>
                <a:moveTo>
                  <a:pt x="166387" y="29494"/>
                </a:moveTo>
                <a:lnTo>
                  <a:pt x="166387" y="397"/>
                </a:lnTo>
                <a:lnTo>
                  <a:pt x="176219" y="397"/>
                </a:lnTo>
                <a:cubicBezTo>
                  <a:pt x="178492" y="397"/>
                  <a:pt x="180356" y="787"/>
                  <a:pt x="181816" y="1564"/>
                </a:cubicBezTo>
                <a:cubicBezTo>
                  <a:pt x="183273" y="2330"/>
                  <a:pt x="184353" y="3387"/>
                  <a:pt x="185053" y="4731"/>
                </a:cubicBezTo>
                <a:cubicBezTo>
                  <a:pt x="185757" y="6077"/>
                  <a:pt x="186107" y="7604"/>
                  <a:pt x="186107" y="9321"/>
                </a:cubicBezTo>
                <a:cubicBezTo>
                  <a:pt x="186107" y="11035"/>
                  <a:pt x="185757" y="12555"/>
                  <a:pt x="185053" y="13878"/>
                </a:cubicBezTo>
                <a:cubicBezTo>
                  <a:pt x="184353" y="15205"/>
                  <a:pt x="183280" y="16249"/>
                  <a:pt x="181829" y="17005"/>
                </a:cubicBezTo>
                <a:cubicBezTo>
                  <a:pt x="180379" y="17752"/>
                  <a:pt x="178529" y="18129"/>
                  <a:pt x="176275" y="18129"/>
                </a:cubicBezTo>
                <a:lnTo>
                  <a:pt x="168321" y="18129"/>
                </a:lnTo>
                <a:lnTo>
                  <a:pt x="168321" y="14945"/>
                </a:lnTo>
                <a:lnTo>
                  <a:pt x="176162" y="14945"/>
                </a:lnTo>
                <a:cubicBezTo>
                  <a:pt x="177716" y="14945"/>
                  <a:pt x="178966" y="14718"/>
                  <a:pt x="179913" y="14265"/>
                </a:cubicBezTo>
                <a:cubicBezTo>
                  <a:pt x="180869" y="13808"/>
                  <a:pt x="181559" y="13165"/>
                  <a:pt x="181986" y="12331"/>
                </a:cubicBezTo>
                <a:cubicBezTo>
                  <a:pt x="182423" y="11488"/>
                  <a:pt x="182639" y="10485"/>
                  <a:pt x="182639" y="9321"/>
                </a:cubicBezTo>
                <a:cubicBezTo>
                  <a:pt x="182639" y="8154"/>
                  <a:pt x="182423" y="7138"/>
                  <a:pt x="181986" y="6264"/>
                </a:cubicBezTo>
                <a:cubicBezTo>
                  <a:pt x="181549" y="5394"/>
                  <a:pt x="180856" y="4720"/>
                  <a:pt x="179899" y="4247"/>
                </a:cubicBezTo>
                <a:cubicBezTo>
                  <a:pt x="178942" y="3764"/>
                  <a:pt x="177676" y="3524"/>
                  <a:pt x="176105" y="3524"/>
                </a:cubicBezTo>
                <a:lnTo>
                  <a:pt x="169911" y="3524"/>
                </a:lnTo>
                <a:lnTo>
                  <a:pt x="169911" y="29494"/>
                </a:lnTo>
                <a:lnTo>
                  <a:pt x="166387" y="29494"/>
                </a:lnTo>
                <a:close/>
                <a:moveTo>
                  <a:pt x="180083" y="16422"/>
                </a:moveTo>
                <a:lnTo>
                  <a:pt x="187243" y="29494"/>
                </a:lnTo>
                <a:lnTo>
                  <a:pt x="183150" y="29494"/>
                </a:lnTo>
                <a:lnTo>
                  <a:pt x="176105" y="16422"/>
                </a:lnTo>
                <a:lnTo>
                  <a:pt x="180083" y="16422"/>
                </a:lnTo>
                <a:close/>
                <a:moveTo>
                  <a:pt x="200955" y="29494"/>
                </a:moveTo>
                <a:lnTo>
                  <a:pt x="191977" y="29494"/>
                </a:lnTo>
                <a:lnTo>
                  <a:pt x="191977" y="397"/>
                </a:lnTo>
                <a:lnTo>
                  <a:pt x="201352" y="397"/>
                </a:lnTo>
                <a:cubicBezTo>
                  <a:pt x="204176" y="397"/>
                  <a:pt x="206589" y="980"/>
                  <a:pt x="208599" y="2147"/>
                </a:cubicBezTo>
                <a:cubicBezTo>
                  <a:pt x="210606" y="3300"/>
                  <a:pt x="212147" y="4964"/>
                  <a:pt x="213217" y="7131"/>
                </a:cubicBezTo>
                <a:cubicBezTo>
                  <a:pt x="214287" y="9291"/>
                  <a:pt x="214820" y="11878"/>
                  <a:pt x="214820" y="14889"/>
                </a:cubicBezTo>
                <a:cubicBezTo>
                  <a:pt x="214820" y="17919"/>
                  <a:pt x="214280" y="20529"/>
                  <a:pt x="213200" y="22716"/>
                </a:cubicBezTo>
                <a:cubicBezTo>
                  <a:pt x="212120" y="24893"/>
                  <a:pt x="210550" y="26570"/>
                  <a:pt x="208486" y="27747"/>
                </a:cubicBezTo>
                <a:cubicBezTo>
                  <a:pt x="206419" y="28910"/>
                  <a:pt x="203909" y="29494"/>
                  <a:pt x="200955" y="29494"/>
                </a:cubicBezTo>
                <a:close/>
                <a:moveTo>
                  <a:pt x="195501" y="26367"/>
                </a:moveTo>
                <a:lnTo>
                  <a:pt x="200728" y="26367"/>
                </a:lnTo>
                <a:cubicBezTo>
                  <a:pt x="203132" y="26367"/>
                  <a:pt x="205126" y="25903"/>
                  <a:pt x="206709" y="24976"/>
                </a:cubicBezTo>
                <a:cubicBezTo>
                  <a:pt x="208289" y="24046"/>
                  <a:pt x="209470" y="22726"/>
                  <a:pt x="210246" y="21013"/>
                </a:cubicBezTo>
                <a:cubicBezTo>
                  <a:pt x="211023" y="19296"/>
                  <a:pt x="211410" y="17255"/>
                  <a:pt x="211410" y="14889"/>
                </a:cubicBezTo>
                <a:cubicBezTo>
                  <a:pt x="211410" y="12538"/>
                  <a:pt x="211026" y="10518"/>
                  <a:pt x="210260" y="8821"/>
                </a:cubicBezTo>
                <a:cubicBezTo>
                  <a:pt x="209493" y="7117"/>
                  <a:pt x="208346" y="5811"/>
                  <a:pt x="206823" y="4901"/>
                </a:cubicBezTo>
                <a:cubicBezTo>
                  <a:pt x="205299" y="3984"/>
                  <a:pt x="203399" y="3524"/>
                  <a:pt x="201125" y="3524"/>
                </a:cubicBezTo>
                <a:lnTo>
                  <a:pt x="195501" y="3524"/>
                </a:lnTo>
                <a:lnTo>
                  <a:pt x="195501" y="26367"/>
                </a:lnTo>
                <a:close/>
                <a:moveTo>
                  <a:pt x="236643" y="7671"/>
                </a:moveTo>
                <a:cubicBezTo>
                  <a:pt x="236470" y="6231"/>
                  <a:pt x="235779" y="5114"/>
                  <a:pt x="234566" y="4320"/>
                </a:cubicBezTo>
                <a:cubicBezTo>
                  <a:pt x="233356" y="3524"/>
                  <a:pt x="231869" y="3127"/>
                  <a:pt x="230105" y="3127"/>
                </a:cubicBezTo>
                <a:cubicBezTo>
                  <a:pt x="228819" y="3127"/>
                  <a:pt x="227692" y="3334"/>
                  <a:pt x="226725" y="3750"/>
                </a:cubicBezTo>
                <a:cubicBezTo>
                  <a:pt x="225768" y="4167"/>
                  <a:pt x="225021" y="4741"/>
                  <a:pt x="224481" y="5471"/>
                </a:cubicBezTo>
                <a:cubicBezTo>
                  <a:pt x="223951" y="6197"/>
                  <a:pt x="223685" y="7027"/>
                  <a:pt x="223685" y="7954"/>
                </a:cubicBezTo>
                <a:cubicBezTo>
                  <a:pt x="223685" y="8731"/>
                  <a:pt x="223871" y="9401"/>
                  <a:pt x="224238" y="9958"/>
                </a:cubicBezTo>
                <a:cubicBezTo>
                  <a:pt x="224618" y="10508"/>
                  <a:pt x="225101" y="10968"/>
                  <a:pt x="225688" y="11338"/>
                </a:cubicBezTo>
                <a:cubicBezTo>
                  <a:pt x="226275" y="11698"/>
                  <a:pt x="226892" y="11995"/>
                  <a:pt x="227535" y="12232"/>
                </a:cubicBezTo>
                <a:cubicBezTo>
                  <a:pt x="228179" y="12458"/>
                  <a:pt x="228772" y="12645"/>
                  <a:pt x="229312" y="12785"/>
                </a:cubicBezTo>
                <a:lnTo>
                  <a:pt x="232266" y="13582"/>
                </a:lnTo>
                <a:cubicBezTo>
                  <a:pt x="233022" y="13782"/>
                  <a:pt x="233866" y="14055"/>
                  <a:pt x="234796" y="14405"/>
                </a:cubicBezTo>
                <a:cubicBezTo>
                  <a:pt x="235733" y="14755"/>
                  <a:pt x="236626" y="15235"/>
                  <a:pt x="237480" y="15842"/>
                </a:cubicBezTo>
                <a:cubicBezTo>
                  <a:pt x="238340" y="16439"/>
                  <a:pt x="239053" y="17205"/>
                  <a:pt x="239610" y="18142"/>
                </a:cubicBezTo>
                <a:cubicBezTo>
                  <a:pt x="240170" y="19079"/>
                  <a:pt x="240450" y="20229"/>
                  <a:pt x="240450" y="21593"/>
                </a:cubicBezTo>
                <a:cubicBezTo>
                  <a:pt x="240450" y="23166"/>
                  <a:pt x="240037" y="24586"/>
                  <a:pt x="239213" y="25857"/>
                </a:cubicBezTo>
                <a:cubicBezTo>
                  <a:pt x="238400" y="27123"/>
                  <a:pt x="237206" y="28133"/>
                  <a:pt x="235633" y="28880"/>
                </a:cubicBezTo>
                <a:cubicBezTo>
                  <a:pt x="234069" y="29630"/>
                  <a:pt x="232172" y="30004"/>
                  <a:pt x="229935" y="30004"/>
                </a:cubicBezTo>
                <a:cubicBezTo>
                  <a:pt x="227852" y="30004"/>
                  <a:pt x="226048" y="29667"/>
                  <a:pt x="224525" y="28997"/>
                </a:cubicBezTo>
                <a:cubicBezTo>
                  <a:pt x="223008" y="28323"/>
                  <a:pt x="221814" y="27387"/>
                  <a:pt x="220944" y="26183"/>
                </a:cubicBezTo>
                <a:cubicBezTo>
                  <a:pt x="220081" y="24980"/>
                  <a:pt x="219594" y="23583"/>
                  <a:pt x="219481" y="21993"/>
                </a:cubicBezTo>
                <a:lnTo>
                  <a:pt x="223118" y="21993"/>
                </a:lnTo>
                <a:cubicBezTo>
                  <a:pt x="223211" y="23089"/>
                  <a:pt x="223581" y="24000"/>
                  <a:pt x="224225" y="24720"/>
                </a:cubicBezTo>
                <a:cubicBezTo>
                  <a:pt x="224878" y="25430"/>
                  <a:pt x="225702" y="25960"/>
                  <a:pt x="226698" y="26310"/>
                </a:cubicBezTo>
                <a:cubicBezTo>
                  <a:pt x="227702" y="26650"/>
                  <a:pt x="228782" y="26823"/>
                  <a:pt x="229935" y="26823"/>
                </a:cubicBezTo>
                <a:cubicBezTo>
                  <a:pt x="231282" y="26823"/>
                  <a:pt x="232489" y="26603"/>
                  <a:pt x="233559" y="26170"/>
                </a:cubicBezTo>
                <a:cubicBezTo>
                  <a:pt x="234629" y="25723"/>
                  <a:pt x="235476" y="25106"/>
                  <a:pt x="236103" y="24323"/>
                </a:cubicBezTo>
                <a:cubicBezTo>
                  <a:pt x="236726" y="23526"/>
                  <a:pt x="237040" y="22599"/>
                  <a:pt x="237040" y="21536"/>
                </a:cubicBezTo>
                <a:cubicBezTo>
                  <a:pt x="237040" y="20572"/>
                  <a:pt x="236770" y="19786"/>
                  <a:pt x="236230" y="19179"/>
                </a:cubicBezTo>
                <a:cubicBezTo>
                  <a:pt x="235689" y="18572"/>
                  <a:pt x="234979" y="18079"/>
                  <a:pt x="234099" y="17702"/>
                </a:cubicBezTo>
                <a:cubicBezTo>
                  <a:pt x="233219" y="17322"/>
                  <a:pt x="232266" y="16992"/>
                  <a:pt x="231242" y="16705"/>
                </a:cubicBezTo>
                <a:lnTo>
                  <a:pt x="227662" y="15685"/>
                </a:lnTo>
                <a:cubicBezTo>
                  <a:pt x="225392" y="15032"/>
                  <a:pt x="223591" y="14098"/>
                  <a:pt x="222264" y="12885"/>
                </a:cubicBezTo>
                <a:cubicBezTo>
                  <a:pt x="220938" y="11675"/>
                  <a:pt x="220274" y="10088"/>
                  <a:pt x="220274" y="8128"/>
                </a:cubicBezTo>
                <a:cubicBezTo>
                  <a:pt x="220274" y="6497"/>
                  <a:pt x="220718" y="5077"/>
                  <a:pt x="221598" y="3864"/>
                </a:cubicBezTo>
                <a:cubicBezTo>
                  <a:pt x="222488" y="2644"/>
                  <a:pt x="223681" y="1697"/>
                  <a:pt x="225178" y="1023"/>
                </a:cubicBezTo>
                <a:cubicBezTo>
                  <a:pt x="226682" y="340"/>
                  <a:pt x="228365" y="0"/>
                  <a:pt x="230219" y="0"/>
                </a:cubicBezTo>
                <a:cubicBezTo>
                  <a:pt x="232096" y="0"/>
                  <a:pt x="233763" y="337"/>
                  <a:pt x="235219" y="1010"/>
                </a:cubicBezTo>
                <a:cubicBezTo>
                  <a:pt x="236680" y="1673"/>
                  <a:pt x="237833" y="2580"/>
                  <a:pt x="238686" y="3737"/>
                </a:cubicBezTo>
                <a:cubicBezTo>
                  <a:pt x="239550" y="4891"/>
                  <a:pt x="240003" y="6204"/>
                  <a:pt x="240050" y="7671"/>
                </a:cubicBezTo>
                <a:lnTo>
                  <a:pt x="236643" y="7671"/>
                </a:lnTo>
                <a:close/>
              </a:path>
            </a:pathLst>
          </a:custGeom>
          <a:solidFill>
            <a:srgbClr val="535266"/>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grpSp>
        <p:nvGrpSpPr>
          <p:cNvPr id="160" name="Graphic 2">
            <a:extLst>
              <a:ext uri="{FF2B5EF4-FFF2-40B4-BE49-F238E27FC236}">
                <a16:creationId xmlns:a16="http://schemas.microsoft.com/office/drawing/2014/main" id="{26765ABD-90DF-2792-7AA2-61A59950B989}"/>
              </a:ext>
            </a:extLst>
          </p:cNvPr>
          <p:cNvGrpSpPr/>
          <p:nvPr/>
        </p:nvGrpSpPr>
        <p:grpSpPr>
          <a:xfrm>
            <a:off x="725718" y="3682578"/>
            <a:ext cx="136502" cy="154707"/>
            <a:chOff x="1617979" y="3189503"/>
            <a:chExt cx="76894" cy="87150"/>
          </a:xfrm>
        </p:grpSpPr>
        <p:sp>
          <p:nvSpPr>
            <p:cNvPr id="161" name="Freeform 160">
              <a:extLst>
                <a:ext uri="{FF2B5EF4-FFF2-40B4-BE49-F238E27FC236}">
                  <a16:creationId xmlns:a16="http://schemas.microsoft.com/office/drawing/2014/main" id="{F9C88C93-296C-559B-F501-47FC182EC7D9}"/>
                </a:ext>
              </a:extLst>
            </p:cNvPr>
            <p:cNvSpPr/>
            <p:nvPr/>
          </p:nvSpPr>
          <p:spPr>
            <a:xfrm>
              <a:off x="1617979" y="3198141"/>
              <a:ext cx="9812" cy="69865"/>
            </a:xfrm>
            <a:custGeom>
              <a:avLst/>
              <a:gdLst>
                <a:gd name="connsiteX0" fmla="*/ 0 w 9812"/>
                <a:gd name="connsiteY0" fmla="*/ 59251 h 69865"/>
                <a:gd name="connsiteX1" fmla="*/ 9003 w 9812"/>
                <a:gd name="connsiteY1" fmla="*/ 69866 h 69865"/>
                <a:gd name="connsiteX2" fmla="*/ 9813 w 9812"/>
                <a:gd name="connsiteY2" fmla="*/ 68895 h 69865"/>
                <a:gd name="connsiteX3" fmla="*/ 9813 w 9812"/>
                <a:gd name="connsiteY3" fmla="*/ 1027 h 69865"/>
                <a:gd name="connsiteX4" fmla="*/ 9003 w 9812"/>
                <a:gd name="connsiteY4" fmla="*/ 0 h 69865"/>
                <a:gd name="connsiteX5" fmla="*/ 0 w 9812"/>
                <a:gd name="connsiteY5" fmla="*/ 10611 h 69865"/>
                <a:gd name="connsiteX6" fmla="*/ 0 w 9812"/>
                <a:gd name="connsiteY6" fmla="*/ 59251 h 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2" h="69865">
                  <a:moveTo>
                    <a:pt x="0" y="59251"/>
                  </a:moveTo>
                  <a:lnTo>
                    <a:pt x="9003" y="69866"/>
                  </a:lnTo>
                  <a:lnTo>
                    <a:pt x="9813" y="68895"/>
                  </a:lnTo>
                  <a:lnTo>
                    <a:pt x="9813" y="1027"/>
                  </a:lnTo>
                  <a:lnTo>
                    <a:pt x="9003" y="0"/>
                  </a:lnTo>
                  <a:lnTo>
                    <a:pt x="0" y="10611"/>
                  </a:lnTo>
                  <a:lnTo>
                    <a:pt x="0" y="59251"/>
                  </a:lnTo>
                  <a:close/>
                </a:path>
              </a:pathLst>
            </a:custGeom>
            <a:solidFill>
              <a:srgbClr val="3E3E3E"/>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sp>
          <p:nvSpPr>
            <p:cNvPr id="162" name="Freeform 161">
              <a:extLst>
                <a:ext uri="{FF2B5EF4-FFF2-40B4-BE49-F238E27FC236}">
                  <a16:creationId xmlns:a16="http://schemas.microsoft.com/office/drawing/2014/main" id="{C4297A70-E88C-B454-E0BF-B3F874D1447F}"/>
                </a:ext>
              </a:extLst>
            </p:cNvPr>
            <p:cNvSpPr/>
            <p:nvPr/>
          </p:nvSpPr>
          <p:spPr>
            <a:xfrm>
              <a:off x="1626981" y="3189503"/>
              <a:ext cx="17930" cy="87150"/>
            </a:xfrm>
            <a:custGeom>
              <a:avLst/>
              <a:gdLst>
                <a:gd name="connsiteX0" fmla="*/ 0 w 17930"/>
                <a:gd name="connsiteY0" fmla="*/ 78503 h 87150"/>
                <a:gd name="connsiteX1" fmla="*/ 17204 w 17930"/>
                <a:gd name="connsiteY1" fmla="*/ 87151 h 87150"/>
                <a:gd name="connsiteX2" fmla="*/ 17920 w 17930"/>
                <a:gd name="connsiteY2" fmla="*/ 85991 h 87150"/>
                <a:gd name="connsiteX3" fmla="*/ 17930 w 17930"/>
                <a:gd name="connsiteY3" fmla="*/ 907 h 87150"/>
                <a:gd name="connsiteX4" fmla="*/ 17215 w 17930"/>
                <a:gd name="connsiteY4" fmla="*/ 0 h 87150"/>
                <a:gd name="connsiteX5" fmla="*/ 0 w 17930"/>
                <a:gd name="connsiteY5" fmla="*/ 8621 h 87150"/>
                <a:gd name="connsiteX6" fmla="*/ 0 w 17930"/>
                <a:gd name="connsiteY6" fmla="*/ 78503 h 8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0" h="87150">
                  <a:moveTo>
                    <a:pt x="0" y="78503"/>
                  </a:moveTo>
                  <a:lnTo>
                    <a:pt x="17204" y="87151"/>
                  </a:lnTo>
                  <a:lnTo>
                    <a:pt x="17920" y="85991"/>
                  </a:lnTo>
                  <a:lnTo>
                    <a:pt x="17930" y="907"/>
                  </a:lnTo>
                  <a:lnTo>
                    <a:pt x="17215" y="0"/>
                  </a:lnTo>
                  <a:lnTo>
                    <a:pt x="0" y="8621"/>
                  </a:lnTo>
                  <a:lnTo>
                    <a:pt x="0" y="78503"/>
                  </a:lnTo>
                  <a:close/>
                </a:path>
              </a:pathLst>
            </a:custGeom>
            <a:solidFill>
              <a:srgbClr val="505050"/>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sp>
          <p:nvSpPr>
            <p:cNvPr id="163" name="Freeform 162">
              <a:extLst>
                <a:ext uri="{FF2B5EF4-FFF2-40B4-BE49-F238E27FC236}">
                  <a16:creationId xmlns:a16="http://schemas.microsoft.com/office/drawing/2014/main" id="{66F99B9C-FF2B-BCA3-19EE-6249FF876DC8}"/>
                </a:ext>
              </a:extLst>
            </p:cNvPr>
            <p:cNvSpPr/>
            <p:nvPr/>
          </p:nvSpPr>
          <p:spPr>
            <a:xfrm>
              <a:off x="1684863" y="3198148"/>
              <a:ext cx="10010" cy="69858"/>
            </a:xfrm>
            <a:custGeom>
              <a:avLst/>
              <a:gdLst>
                <a:gd name="connsiteX0" fmla="*/ 10010 w 10010"/>
                <a:gd name="connsiteY0" fmla="*/ 10605 h 69858"/>
                <a:gd name="connsiteX1" fmla="*/ 1007 w 10010"/>
                <a:gd name="connsiteY1" fmla="*/ 0 h 69858"/>
                <a:gd name="connsiteX2" fmla="*/ 0 w 10010"/>
                <a:gd name="connsiteY2" fmla="*/ 320 h 69858"/>
                <a:gd name="connsiteX3" fmla="*/ 201 w 10010"/>
                <a:gd name="connsiteY3" fmla="*/ 68992 h 69858"/>
                <a:gd name="connsiteX4" fmla="*/ 1007 w 10010"/>
                <a:gd name="connsiteY4" fmla="*/ 69859 h 69858"/>
                <a:gd name="connsiteX5" fmla="*/ 10010 w 10010"/>
                <a:gd name="connsiteY5" fmla="*/ 59248 h 69858"/>
                <a:gd name="connsiteX6" fmla="*/ 10010 w 10010"/>
                <a:gd name="connsiteY6" fmla="*/ 10605 h 69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 h="69858">
                  <a:moveTo>
                    <a:pt x="10010" y="10605"/>
                  </a:moveTo>
                  <a:lnTo>
                    <a:pt x="1007" y="0"/>
                  </a:lnTo>
                  <a:lnTo>
                    <a:pt x="0" y="320"/>
                  </a:lnTo>
                  <a:lnTo>
                    <a:pt x="201" y="68992"/>
                  </a:lnTo>
                  <a:lnTo>
                    <a:pt x="1007" y="69859"/>
                  </a:lnTo>
                  <a:lnTo>
                    <a:pt x="10010" y="59248"/>
                  </a:lnTo>
                  <a:lnTo>
                    <a:pt x="10010" y="10605"/>
                  </a:lnTo>
                  <a:close/>
                </a:path>
              </a:pathLst>
            </a:custGeom>
            <a:solidFill>
              <a:srgbClr val="656565"/>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sp>
          <p:nvSpPr>
            <p:cNvPr id="164" name="Freeform 163">
              <a:extLst>
                <a:ext uri="{FF2B5EF4-FFF2-40B4-BE49-F238E27FC236}">
                  <a16:creationId xmlns:a16="http://schemas.microsoft.com/office/drawing/2014/main" id="{4F1341E0-A696-246D-560C-A232BAB47E87}"/>
                </a:ext>
              </a:extLst>
            </p:cNvPr>
            <p:cNvSpPr/>
            <p:nvPr/>
          </p:nvSpPr>
          <p:spPr>
            <a:xfrm>
              <a:off x="1667843" y="3189503"/>
              <a:ext cx="18023" cy="87150"/>
            </a:xfrm>
            <a:custGeom>
              <a:avLst/>
              <a:gdLst>
                <a:gd name="connsiteX0" fmla="*/ 823 w 18023"/>
                <a:gd name="connsiteY0" fmla="*/ 87151 h 87150"/>
                <a:gd name="connsiteX1" fmla="*/ 18024 w 18023"/>
                <a:gd name="connsiteY1" fmla="*/ 78503 h 87150"/>
                <a:gd name="connsiteX2" fmla="*/ 18024 w 18023"/>
                <a:gd name="connsiteY2" fmla="*/ 8621 h 87150"/>
                <a:gd name="connsiteX3" fmla="*/ 812 w 18023"/>
                <a:gd name="connsiteY3" fmla="*/ 0 h 87150"/>
                <a:gd name="connsiteX4" fmla="*/ 0 w 18023"/>
                <a:gd name="connsiteY4" fmla="*/ 1107 h 87150"/>
                <a:gd name="connsiteX5" fmla="*/ 10 w 18023"/>
                <a:gd name="connsiteY5" fmla="*/ 85891 h 87150"/>
                <a:gd name="connsiteX6" fmla="*/ 823 w 18023"/>
                <a:gd name="connsiteY6" fmla="*/ 87151 h 8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3" h="87150">
                  <a:moveTo>
                    <a:pt x="823" y="87151"/>
                  </a:moveTo>
                  <a:lnTo>
                    <a:pt x="18024" y="78503"/>
                  </a:lnTo>
                  <a:lnTo>
                    <a:pt x="18024" y="8621"/>
                  </a:lnTo>
                  <a:lnTo>
                    <a:pt x="812" y="0"/>
                  </a:lnTo>
                  <a:lnTo>
                    <a:pt x="0" y="1107"/>
                  </a:lnTo>
                  <a:lnTo>
                    <a:pt x="10" y="85891"/>
                  </a:lnTo>
                  <a:lnTo>
                    <a:pt x="823" y="87151"/>
                  </a:lnTo>
                  <a:close/>
                </a:path>
              </a:pathLst>
            </a:custGeom>
            <a:solidFill>
              <a:srgbClr val="878787"/>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sp>
          <p:nvSpPr>
            <p:cNvPr id="165" name="Freeform 164">
              <a:extLst>
                <a:ext uri="{FF2B5EF4-FFF2-40B4-BE49-F238E27FC236}">
                  <a16:creationId xmlns:a16="http://schemas.microsoft.com/office/drawing/2014/main" id="{E85A7677-4CB2-D739-306C-7743E92EA483}"/>
                </a:ext>
              </a:extLst>
            </p:cNvPr>
            <p:cNvSpPr/>
            <p:nvPr/>
          </p:nvSpPr>
          <p:spPr>
            <a:xfrm>
              <a:off x="1644197" y="3189503"/>
              <a:ext cx="24458" cy="87150"/>
            </a:xfrm>
            <a:custGeom>
              <a:avLst/>
              <a:gdLst>
                <a:gd name="connsiteX0" fmla="*/ 0 w 24458"/>
                <a:gd name="connsiteY0" fmla="*/ 0 h 87150"/>
                <a:gd name="connsiteX1" fmla="*/ 24458 w 24458"/>
                <a:gd name="connsiteY1" fmla="*/ 0 h 87150"/>
                <a:gd name="connsiteX2" fmla="*/ 24458 w 24458"/>
                <a:gd name="connsiteY2" fmla="*/ 87151 h 87150"/>
                <a:gd name="connsiteX3" fmla="*/ 0 w 24458"/>
                <a:gd name="connsiteY3" fmla="*/ 87151 h 87150"/>
                <a:gd name="connsiteX4" fmla="*/ 0 w 24458"/>
                <a:gd name="connsiteY4" fmla="*/ 0 h 8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58" h="87150">
                  <a:moveTo>
                    <a:pt x="0" y="0"/>
                  </a:moveTo>
                  <a:lnTo>
                    <a:pt x="24458" y="0"/>
                  </a:lnTo>
                  <a:lnTo>
                    <a:pt x="24458" y="87151"/>
                  </a:lnTo>
                  <a:lnTo>
                    <a:pt x="0" y="87151"/>
                  </a:lnTo>
                  <a:lnTo>
                    <a:pt x="0" y="0"/>
                  </a:lnTo>
                  <a:close/>
                </a:path>
              </a:pathLst>
            </a:custGeom>
            <a:solidFill>
              <a:srgbClr val="656565"/>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grpSp>
      <p:sp>
        <p:nvSpPr>
          <p:cNvPr id="167" name="Freeform 166">
            <a:extLst>
              <a:ext uri="{FF2B5EF4-FFF2-40B4-BE49-F238E27FC236}">
                <a16:creationId xmlns:a16="http://schemas.microsoft.com/office/drawing/2014/main" id="{3AC6D2A1-09B9-298F-A3E1-0B133D0B5F2C}"/>
              </a:ext>
            </a:extLst>
          </p:cNvPr>
          <p:cNvSpPr/>
          <p:nvPr/>
        </p:nvSpPr>
        <p:spPr>
          <a:xfrm>
            <a:off x="2469432" y="3773712"/>
            <a:ext cx="361102" cy="55286"/>
          </a:xfrm>
          <a:custGeom>
            <a:avLst/>
            <a:gdLst>
              <a:gd name="connsiteX0" fmla="*/ 17162 w 210559"/>
              <a:gd name="connsiteY0" fmla="*/ 7701 h 32237"/>
              <a:gd name="connsiteX1" fmla="*/ 15085 w 210559"/>
              <a:gd name="connsiteY1" fmla="*/ 4334 h 32237"/>
              <a:gd name="connsiteX2" fmla="*/ 10625 w 210559"/>
              <a:gd name="connsiteY2" fmla="*/ 3134 h 32237"/>
              <a:gd name="connsiteX3" fmla="*/ 7244 w 210559"/>
              <a:gd name="connsiteY3" fmla="*/ 3767 h 32237"/>
              <a:gd name="connsiteX4" fmla="*/ 5001 w 210559"/>
              <a:gd name="connsiteY4" fmla="*/ 5467 h 32237"/>
              <a:gd name="connsiteX5" fmla="*/ 4204 w 210559"/>
              <a:gd name="connsiteY5" fmla="*/ 7968 h 32237"/>
              <a:gd name="connsiteX6" fmla="*/ 4757 w 210559"/>
              <a:gd name="connsiteY6" fmla="*/ 9968 h 32237"/>
              <a:gd name="connsiteX7" fmla="*/ 6207 w 210559"/>
              <a:gd name="connsiteY7" fmla="*/ 11335 h 32237"/>
              <a:gd name="connsiteX8" fmla="*/ 8054 w 210559"/>
              <a:gd name="connsiteY8" fmla="*/ 12235 h 32237"/>
              <a:gd name="connsiteX9" fmla="*/ 9831 w 210559"/>
              <a:gd name="connsiteY9" fmla="*/ 12802 h 32237"/>
              <a:gd name="connsiteX10" fmla="*/ 12785 w 210559"/>
              <a:gd name="connsiteY10" fmla="*/ 13602 h 32237"/>
              <a:gd name="connsiteX11" fmla="*/ 15315 w 210559"/>
              <a:gd name="connsiteY11" fmla="*/ 14435 h 32237"/>
              <a:gd name="connsiteX12" fmla="*/ 17999 w 210559"/>
              <a:gd name="connsiteY12" fmla="*/ 15869 h 32237"/>
              <a:gd name="connsiteX13" fmla="*/ 20129 w 210559"/>
              <a:gd name="connsiteY13" fmla="*/ 18169 h 32237"/>
              <a:gd name="connsiteX14" fmla="*/ 20969 w 210559"/>
              <a:gd name="connsiteY14" fmla="*/ 21603 h 32237"/>
              <a:gd name="connsiteX15" fmla="*/ 19732 w 210559"/>
              <a:gd name="connsiteY15" fmla="*/ 25870 h 32237"/>
              <a:gd name="connsiteX16" fmla="*/ 16152 w 210559"/>
              <a:gd name="connsiteY16" fmla="*/ 28904 h 32237"/>
              <a:gd name="connsiteX17" fmla="*/ 10455 w 210559"/>
              <a:gd name="connsiteY17" fmla="*/ 30004 h 32237"/>
              <a:gd name="connsiteX18" fmla="*/ 5044 w 210559"/>
              <a:gd name="connsiteY18" fmla="*/ 29004 h 32237"/>
              <a:gd name="connsiteX19" fmla="*/ 1464 w 210559"/>
              <a:gd name="connsiteY19" fmla="*/ 26203 h 32237"/>
              <a:gd name="connsiteX20" fmla="*/ 0 w 210559"/>
              <a:gd name="connsiteY20" fmla="*/ 22003 h 32237"/>
              <a:gd name="connsiteX21" fmla="*/ 3637 w 210559"/>
              <a:gd name="connsiteY21" fmla="*/ 22003 h 32237"/>
              <a:gd name="connsiteX22" fmla="*/ 4744 w 210559"/>
              <a:gd name="connsiteY22" fmla="*/ 24736 h 32237"/>
              <a:gd name="connsiteX23" fmla="*/ 7218 w 210559"/>
              <a:gd name="connsiteY23" fmla="*/ 26337 h 32237"/>
              <a:gd name="connsiteX24" fmla="*/ 10455 w 210559"/>
              <a:gd name="connsiteY24" fmla="*/ 26837 h 32237"/>
              <a:gd name="connsiteX25" fmla="*/ 14078 w 210559"/>
              <a:gd name="connsiteY25" fmla="*/ 26170 h 32237"/>
              <a:gd name="connsiteX26" fmla="*/ 16622 w 210559"/>
              <a:gd name="connsiteY26" fmla="*/ 24336 h 32237"/>
              <a:gd name="connsiteX27" fmla="*/ 17559 w 210559"/>
              <a:gd name="connsiteY27" fmla="*/ 21536 h 32237"/>
              <a:gd name="connsiteX28" fmla="*/ 16749 w 210559"/>
              <a:gd name="connsiteY28" fmla="*/ 19202 h 32237"/>
              <a:gd name="connsiteX29" fmla="*/ 14619 w 210559"/>
              <a:gd name="connsiteY29" fmla="*/ 17702 h 32237"/>
              <a:gd name="connsiteX30" fmla="*/ 11761 w 210559"/>
              <a:gd name="connsiteY30" fmla="*/ 16735 h 32237"/>
              <a:gd name="connsiteX31" fmla="*/ 8181 w 210559"/>
              <a:gd name="connsiteY31" fmla="*/ 15702 h 32237"/>
              <a:gd name="connsiteX32" fmla="*/ 2784 w 210559"/>
              <a:gd name="connsiteY32" fmla="*/ 12902 h 32237"/>
              <a:gd name="connsiteX33" fmla="*/ 797 w 210559"/>
              <a:gd name="connsiteY33" fmla="*/ 8134 h 32237"/>
              <a:gd name="connsiteX34" fmla="*/ 2117 w 210559"/>
              <a:gd name="connsiteY34" fmla="*/ 3867 h 32237"/>
              <a:gd name="connsiteX35" fmla="*/ 5697 w 210559"/>
              <a:gd name="connsiteY35" fmla="*/ 1033 h 32237"/>
              <a:gd name="connsiteX36" fmla="*/ 10738 w 210559"/>
              <a:gd name="connsiteY36" fmla="*/ 0 h 32237"/>
              <a:gd name="connsiteX37" fmla="*/ 15739 w 210559"/>
              <a:gd name="connsiteY37" fmla="*/ 1033 h 32237"/>
              <a:gd name="connsiteX38" fmla="*/ 19206 w 210559"/>
              <a:gd name="connsiteY38" fmla="*/ 3767 h 32237"/>
              <a:gd name="connsiteX39" fmla="*/ 20569 w 210559"/>
              <a:gd name="connsiteY39" fmla="*/ 7701 h 32237"/>
              <a:gd name="connsiteX40" fmla="*/ 17162 w 210559"/>
              <a:gd name="connsiteY40" fmla="*/ 7701 h 32237"/>
              <a:gd name="connsiteX41" fmla="*/ 37331 w 210559"/>
              <a:gd name="connsiteY41" fmla="*/ 20403 h 32237"/>
              <a:gd name="connsiteX42" fmla="*/ 41195 w 210559"/>
              <a:gd name="connsiteY42" fmla="*/ 20403 h 32237"/>
              <a:gd name="connsiteX43" fmla="*/ 44432 w 210559"/>
              <a:gd name="connsiteY43" fmla="*/ 24670 h 32237"/>
              <a:gd name="connsiteX44" fmla="*/ 45286 w 210559"/>
              <a:gd name="connsiteY44" fmla="*/ 25803 h 32237"/>
              <a:gd name="connsiteX45" fmla="*/ 50116 w 210559"/>
              <a:gd name="connsiteY45" fmla="*/ 32237 h 32237"/>
              <a:gd name="connsiteX46" fmla="*/ 46252 w 210559"/>
              <a:gd name="connsiteY46" fmla="*/ 32237 h 32237"/>
              <a:gd name="connsiteX47" fmla="*/ 43069 w 210559"/>
              <a:gd name="connsiteY47" fmla="*/ 27970 h 32237"/>
              <a:gd name="connsiteX48" fmla="*/ 42275 w 210559"/>
              <a:gd name="connsiteY48" fmla="*/ 26903 h 32237"/>
              <a:gd name="connsiteX49" fmla="*/ 37331 w 210559"/>
              <a:gd name="connsiteY49" fmla="*/ 20403 h 32237"/>
              <a:gd name="connsiteX50" fmla="*/ 51310 w 210559"/>
              <a:gd name="connsiteY50" fmla="*/ 14969 h 32237"/>
              <a:gd name="connsiteX51" fmla="*/ 49646 w 210559"/>
              <a:gd name="connsiteY51" fmla="*/ 22903 h 32237"/>
              <a:gd name="connsiteX52" fmla="*/ 45086 w 210559"/>
              <a:gd name="connsiteY52" fmla="*/ 28070 h 32237"/>
              <a:gd name="connsiteX53" fmla="*/ 38468 w 210559"/>
              <a:gd name="connsiteY53" fmla="*/ 29904 h 32237"/>
              <a:gd name="connsiteX54" fmla="*/ 31847 w 210559"/>
              <a:gd name="connsiteY54" fmla="*/ 28070 h 32237"/>
              <a:gd name="connsiteX55" fmla="*/ 27287 w 210559"/>
              <a:gd name="connsiteY55" fmla="*/ 22903 h 32237"/>
              <a:gd name="connsiteX56" fmla="*/ 25623 w 210559"/>
              <a:gd name="connsiteY56" fmla="*/ 14969 h 32237"/>
              <a:gd name="connsiteX57" fmla="*/ 27287 w 210559"/>
              <a:gd name="connsiteY57" fmla="*/ 7001 h 32237"/>
              <a:gd name="connsiteX58" fmla="*/ 31847 w 210559"/>
              <a:gd name="connsiteY58" fmla="*/ 1834 h 32237"/>
              <a:gd name="connsiteX59" fmla="*/ 38468 w 210559"/>
              <a:gd name="connsiteY59" fmla="*/ 0 h 32237"/>
              <a:gd name="connsiteX60" fmla="*/ 45086 w 210559"/>
              <a:gd name="connsiteY60" fmla="*/ 1834 h 32237"/>
              <a:gd name="connsiteX61" fmla="*/ 49646 w 210559"/>
              <a:gd name="connsiteY61" fmla="*/ 7001 h 32237"/>
              <a:gd name="connsiteX62" fmla="*/ 51310 w 210559"/>
              <a:gd name="connsiteY62" fmla="*/ 14969 h 32237"/>
              <a:gd name="connsiteX63" fmla="*/ 47899 w 210559"/>
              <a:gd name="connsiteY63" fmla="*/ 14969 h 32237"/>
              <a:gd name="connsiteX64" fmla="*/ 46636 w 210559"/>
              <a:gd name="connsiteY64" fmla="*/ 8568 h 32237"/>
              <a:gd name="connsiteX65" fmla="*/ 43239 w 210559"/>
              <a:gd name="connsiteY65" fmla="*/ 4634 h 32237"/>
              <a:gd name="connsiteX66" fmla="*/ 38468 w 210559"/>
              <a:gd name="connsiteY66" fmla="*/ 3300 h 32237"/>
              <a:gd name="connsiteX67" fmla="*/ 33678 w 210559"/>
              <a:gd name="connsiteY67" fmla="*/ 4634 h 32237"/>
              <a:gd name="connsiteX68" fmla="*/ 30284 w 210559"/>
              <a:gd name="connsiteY68" fmla="*/ 8568 h 32237"/>
              <a:gd name="connsiteX69" fmla="*/ 29034 w 210559"/>
              <a:gd name="connsiteY69" fmla="*/ 14969 h 32237"/>
              <a:gd name="connsiteX70" fmla="*/ 30284 w 210559"/>
              <a:gd name="connsiteY70" fmla="*/ 21336 h 32237"/>
              <a:gd name="connsiteX71" fmla="*/ 33678 w 210559"/>
              <a:gd name="connsiteY71" fmla="*/ 25270 h 32237"/>
              <a:gd name="connsiteX72" fmla="*/ 38468 w 210559"/>
              <a:gd name="connsiteY72" fmla="*/ 26603 h 32237"/>
              <a:gd name="connsiteX73" fmla="*/ 43239 w 210559"/>
              <a:gd name="connsiteY73" fmla="*/ 25270 h 32237"/>
              <a:gd name="connsiteX74" fmla="*/ 46636 w 210559"/>
              <a:gd name="connsiteY74" fmla="*/ 21336 h 32237"/>
              <a:gd name="connsiteX75" fmla="*/ 47899 w 210559"/>
              <a:gd name="connsiteY75" fmla="*/ 14969 h 32237"/>
              <a:gd name="connsiteX76" fmla="*/ 57234 w 210559"/>
              <a:gd name="connsiteY76" fmla="*/ 29504 h 32237"/>
              <a:gd name="connsiteX77" fmla="*/ 57234 w 210559"/>
              <a:gd name="connsiteY77" fmla="*/ 400 h 32237"/>
              <a:gd name="connsiteX78" fmla="*/ 60758 w 210559"/>
              <a:gd name="connsiteY78" fmla="*/ 400 h 32237"/>
              <a:gd name="connsiteX79" fmla="*/ 60758 w 210559"/>
              <a:gd name="connsiteY79" fmla="*/ 26370 h 32237"/>
              <a:gd name="connsiteX80" fmla="*/ 74279 w 210559"/>
              <a:gd name="connsiteY80" fmla="*/ 26370 h 32237"/>
              <a:gd name="connsiteX81" fmla="*/ 74279 w 210559"/>
              <a:gd name="connsiteY81" fmla="*/ 29504 h 32237"/>
              <a:gd name="connsiteX82" fmla="*/ 57234 w 210559"/>
              <a:gd name="connsiteY82" fmla="*/ 29504 h 32237"/>
              <a:gd name="connsiteX83" fmla="*/ 106900 w 210559"/>
              <a:gd name="connsiteY83" fmla="*/ 7701 h 32237"/>
              <a:gd name="connsiteX84" fmla="*/ 104823 w 210559"/>
              <a:gd name="connsiteY84" fmla="*/ 4334 h 32237"/>
              <a:gd name="connsiteX85" fmla="*/ 100363 w 210559"/>
              <a:gd name="connsiteY85" fmla="*/ 3134 h 32237"/>
              <a:gd name="connsiteX86" fmla="*/ 96982 w 210559"/>
              <a:gd name="connsiteY86" fmla="*/ 3767 h 32237"/>
              <a:gd name="connsiteX87" fmla="*/ 94739 w 210559"/>
              <a:gd name="connsiteY87" fmla="*/ 5467 h 32237"/>
              <a:gd name="connsiteX88" fmla="*/ 93942 w 210559"/>
              <a:gd name="connsiteY88" fmla="*/ 7968 h 32237"/>
              <a:gd name="connsiteX89" fmla="*/ 94495 w 210559"/>
              <a:gd name="connsiteY89" fmla="*/ 9968 h 32237"/>
              <a:gd name="connsiteX90" fmla="*/ 95945 w 210559"/>
              <a:gd name="connsiteY90" fmla="*/ 11335 h 32237"/>
              <a:gd name="connsiteX91" fmla="*/ 97792 w 210559"/>
              <a:gd name="connsiteY91" fmla="*/ 12235 h 32237"/>
              <a:gd name="connsiteX92" fmla="*/ 99569 w 210559"/>
              <a:gd name="connsiteY92" fmla="*/ 12802 h 32237"/>
              <a:gd name="connsiteX93" fmla="*/ 102523 w 210559"/>
              <a:gd name="connsiteY93" fmla="*/ 13602 h 32237"/>
              <a:gd name="connsiteX94" fmla="*/ 105053 w 210559"/>
              <a:gd name="connsiteY94" fmla="*/ 14435 h 32237"/>
              <a:gd name="connsiteX95" fmla="*/ 107737 w 210559"/>
              <a:gd name="connsiteY95" fmla="*/ 15869 h 32237"/>
              <a:gd name="connsiteX96" fmla="*/ 109867 w 210559"/>
              <a:gd name="connsiteY96" fmla="*/ 18169 h 32237"/>
              <a:gd name="connsiteX97" fmla="*/ 110707 w 210559"/>
              <a:gd name="connsiteY97" fmla="*/ 21603 h 32237"/>
              <a:gd name="connsiteX98" fmla="*/ 109470 w 210559"/>
              <a:gd name="connsiteY98" fmla="*/ 25870 h 32237"/>
              <a:gd name="connsiteX99" fmla="*/ 105890 w 210559"/>
              <a:gd name="connsiteY99" fmla="*/ 28904 h 32237"/>
              <a:gd name="connsiteX100" fmla="*/ 100193 w 210559"/>
              <a:gd name="connsiteY100" fmla="*/ 30004 h 32237"/>
              <a:gd name="connsiteX101" fmla="*/ 94782 w 210559"/>
              <a:gd name="connsiteY101" fmla="*/ 29004 h 32237"/>
              <a:gd name="connsiteX102" fmla="*/ 91201 w 210559"/>
              <a:gd name="connsiteY102" fmla="*/ 26203 h 32237"/>
              <a:gd name="connsiteX103" fmla="*/ 89738 w 210559"/>
              <a:gd name="connsiteY103" fmla="*/ 22003 h 32237"/>
              <a:gd name="connsiteX104" fmla="*/ 93375 w 210559"/>
              <a:gd name="connsiteY104" fmla="*/ 22003 h 32237"/>
              <a:gd name="connsiteX105" fmla="*/ 94482 w 210559"/>
              <a:gd name="connsiteY105" fmla="*/ 24736 h 32237"/>
              <a:gd name="connsiteX106" fmla="*/ 96955 w 210559"/>
              <a:gd name="connsiteY106" fmla="*/ 26337 h 32237"/>
              <a:gd name="connsiteX107" fmla="*/ 100193 w 210559"/>
              <a:gd name="connsiteY107" fmla="*/ 26837 h 32237"/>
              <a:gd name="connsiteX108" fmla="*/ 103816 w 210559"/>
              <a:gd name="connsiteY108" fmla="*/ 26170 h 32237"/>
              <a:gd name="connsiteX109" fmla="*/ 106360 w 210559"/>
              <a:gd name="connsiteY109" fmla="*/ 24336 h 32237"/>
              <a:gd name="connsiteX110" fmla="*/ 107297 w 210559"/>
              <a:gd name="connsiteY110" fmla="*/ 21536 h 32237"/>
              <a:gd name="connsiteX111" fmla="*/ 106487 w 210559"/>
              <a:gd name="connsiteY111" fmla="*/ 19202 h 32237"/>
              <a:gd name="connsiteX112" fmla="*/ 104356 w 210559"/>
              <a:gd name="connsiteY112" fmla="*/ 17702 h 32237"/>
              <a:gd name="connsiteX113" fmla="*/ 101499 w 210559"/>
              <a:gd name="connsiteY113" fmla="*/ 16735 h 32237"/>
              <a:gd name="connsiteX114" fmla="*/ 97919 w 210559"/>
              <a:gd name="connsiteY114" fmla="*/ 15702 h 32237"/>
              <a:gd name="connsiteX115" fmla="*/ 92522 w 210559"/>
              <a:gd name="connsiteY115" fmla="*/ 12902 h 32237"/>
              <a:gd name="connsiteX116" fmla="*/ 90531 w 210559"/>
              <a:gd name="connsiteY116" fmla="*/ 8134 h 32237"/>
              <a:gd name="connsiteX117" fmla="*/ 91855 w 210559"/>
              <a:gd name="connsiteY117" fmla="*/ 3867 h 32237"/>
              <a:gd name="connsiteX118" fmla="*/ 95435 w 210559"/>
              <a:gd name="connsiteY118" fmla="*/ 1033 h 32237"/>
              <a:gd name="connsiteX119" fmla="*/ 100476 w 210559"/>
              <a:gd name="connsiteY119" fmla="*/ 0 h 32237"/>
              <a:gd name="connsiteX120" fmla="*/ 105477 w 210559"/>
              <a:gd name="connsiteY120" fmla="*/ 1033 h 32237"/>
              <a:gd name="connsiteX121" fmla="*/ 108944 w 210559"/>
              <a:gd name="connsiteY121" fmla="*/ 3767 h 32237"/>
              <a:gd name="connsiteX122" fmla="*/ 110307 w 210559"/>
              <a:gd name="connsiteY122" fmla="*/ 7701 h 32237"/>
              <a:gd name="connsiteX123" fmla="*/ 106900 w 210559"/>
              <a:gd name="connsiteY123" fmla="*/ 7701 h 32237"/>
              <a:gd name="connsiteX124" fmla="*/ 125192 w 210559"/>
              <a:gd name="connsiteY124" fmla="*/ 29970 h 32237"/>
              <a:gd name="connsiteX125" fmla="*/ 119752 w 210559"/>
              <a:gd name="connsiteY125" fmla="*/ 28570 h 32237"/>
              <a:gd name="connsiteX126" fmla="*/ 116241 w 210559"/>
              <a:gd name="connsiteY126" fmla="*/ 24636 h 32237"/>
              <a:gd name="connsiteX127" fmla="*/ 115021 w 210559"/>
              <a:gd name="connsiteY127" fmla="*/ 18769 h 32237"/>
              <a:gd name="connsiteX128" fmla="*/ 116241 w 210559"/>
              <a:gd name="connsiteY128" fmla="*/ 12868 h 32237"/>
              <a:gd name="connsiteX129" fmla="*/ 119682 w 210559"/>
              <a:gd name="connsiteY129" fmla="*/ 8835 h 32237"/>
              <a:gd name="connsiteX130" fmla="*/ 124852 w 210559"/>
              <a:gd name="connsiteY130" fmla="*/ 7401 h 32237"/>
              <a:gd name="connsiteX131" fmla="*/ 128219 w 210559"/>
              <a:gd name="connsiteY131" fmla="*/ 7968 h 32237"/>
              <a:gd name="connsiteX132" fmla="*/ 131243 w 210559"/>
              <a:gd name="connsiteY132" fmla="*/ 9801 h 32237"/>
              <a:gd name="connsiteX133" fmla="*/ 133417 w 210559"/>
              <a:gd name="connsiteY133" fmla="*/ 13168 h 32237"/>
              <a:gd name="connsiteX134" fmla="*/ 134227 w 210559"/>
              <a:gd name="connsiteY134" fmla="*/ 18302 h 32237"/>
              <a:gd name="connsiteX135" fmla="*/ 134227 w 210559"/>
              <a:gd name="connsiteY135" fmla="*/ 19736 h 32237"/>
              <a:gd name="connsiteX136" fmla="*/ 117408 w 210559"/>
              <a:gd name="connsiteY136" fmla="*/ 19736 h 32237"/>
              <a:gd name="connsiteX137" fmla="*/ 117408 w 210559"/>
              <a:gd name="connsiteY137" fmla="*/ 16835 h 32237"/>
              <a:gd name="connsiteX138" fmla="*/ 130820 w 210559"/>
              <a:gd name="connsiteY138" fmla="*/ 16835 h 32237"/>
              <a:gd name="connsiteX139" fmla="*/ 130080 w 210559"/>
              <a:gd name="connsiteY139" fmla="*/ 13535 h 32237"/>
              <a:gd name="connsiteX140" fmla="*/ 128006 w 210559"/>
              <a:gd name="connsiteY140" fmla="*/ 11268 h 32237"/>
              <a:gd name="connsiteX141" fmla="*/ 124852 w 210559"/>
              <a:gd name="connsiteY141" fmla="*/ 10401 h 32237"/>
              <a:gd name="connsiteX142" fmla="*/ 121385 w 210559"/>
              <a:gd name="connsiteY142" fmla="*/ 11401 h 32237"/>
              <a:gd name="connsiteX143" fmla="*/ 119155 w 210559"/>
              <a:gd name="connsiteY143" fmla="*/ 13968 h 32237"/>
              <a:gd name="connsiteX144" fmla="*/ 118375 w 210559"/>
              <a:gd name="connsiteY144" fmla="*/ 17336 h 32237"/>
              <a:gd name="connsiteX145" fmla="*/ 118375 w 210559"/>
              <a:gd name="connsiteY145" fmla="*/ 19269 h 32237"/>
              <a:gd name="connsiteX146" fmla="*/ 119225 w 210559"/>
              <a:gd name="connsiteY146" fmla="*/ 23470 h 32237"/>
              <a:gd name="connsiteX147" fmla="*/ 121629 w 210559"/>
              <a:gd name="connsiteY147" fmla="*/ 26070 h 32237"/>
              <a:gd name="connsiteX148" fmla="*/ 125192 w 210559"/>
              <a:gd name="connsiteY148" fmla="*/ 26937 h 32237"/>
              <a:gd name="connsiteX149" fmla="*/ 127579 w 210559"/>
              <a:gd name="connsiteY149" fmla="*/ 26570 h 32237"/>
              <a:gd name="connsiteX150" fmla="*/ 129440 w 210559"/>
              <a:gd name="connsiteY150" fmla="*/ 25437 h 32237"/>
              <a:gd name="connsiteX151" fmla="*/ 130646 w 210559"/>
              <a:gd name="connsiteY151" fmla="*/ 23536 h 32237"/>
              <a:gd name="connsiteX152" fmla="*/ 133887 w 210559"/>
              <a:gd name="connsiteY152" fmla="*/ 24436 h 32237"/>
              <a:gd name="connsiteX153" fmla="*/ 132167 w 210559"/>
              <a:gd name="connsiteY153" fmla="*/ 27337 h 32237"/>
              <a:gd name="connsiteX154" fmla="*/ 129186 w 210559"/>
              <a:gd name="connsiteY154" fmla="*/ 29270 h 32237"/>
              <a:gd name="connsiteX155" fmla="*/ 125192 w 210559"/>
              <a:gd name="connsiteY155" fmla="*/ 29970 h 32237"/>
              <a:gd name="connsiteX156" fmla="*/ 139327 w 210559"/>
              <a:gd name="connsiteY156" fmla="*/ 29504 h 32237"/>
              <a:gd name="connsiteX157" fmla="*/ 139327 w 210559"/>
              <a:gd name="connsiteY157" fmla="*/ 7701 h 32237"/>
              <a:gd name="connsiteX158" fmla="*/ 142568 w 210559"/>
              <a:gd name="connsiteY158" fmla="*/ 7701 h 32237"/>
              <a:gd name="connsiteX159" fmla="*/ 142568 w 210559"/>
              <a:gd name="connsiteY159" fmla="*/ 10968 h 32237"/>
              <a:gd name="connsiteX160" fmla="*/ 142795 w 210559"/>
              <a:gd name="connsiteY160" fmla="*/ 10968 h 32237"/>
              <a:gd name="connsiteX161" fmla="*/ 144955 w 210559"/>
              <a:gd name="connsiteY161" fmla="*/ 8368 h 32237"/>
              <a:gd name="connsiteX162" fmla="*/ 148479 w 210559"/>
              <a:gd name="connsiteY162" fmla="*/ 7334 h 32237"/>
              <a:gd name="connsiteX163" fmla="*/ 149399 w 210559"/>
              <a:gd name="connsiteY163" fmla="*/ 7368 h 32237"/>
              <a:gd name="connsiteX164" fmla="*/ 150239 w 210559"/>
              <a:gd name="connsiteY164" fmla="*/ 7401 h 32237"/>
              <a:gd name="connsiteX165" fmla="*/ 150239 w 210559"/>
              <a:gd name="connsiteY165" fmla="*/ 10801 h 32237"/>
              <a:gd name="connsiteX166" fmla="*/ 149459 w 210559"/>
              <a:gd name="connsiteY166" fmla="*/ 10668 h 32237"/>
              <a:gd name="connsiteX167" fmla="*/ 148192 w 210559"/>
              <a:gd name="connsiteY167" fmla="*/ 10568 h 32237"/>
              <a:gd name="connsiteX168" fmla="*/ 145352 w 210559"/>
              <a:gd name="connsiteY168" fmla="*/ 11268 h 32237"/>
              <a:gd name="connsiteX169" fmla="*/ 143391 w 210559"/>
              <a:gd name="connsiteY169" fmla="*/ 13068 h 32237"/>
              <a:gd name="connsiteX170" fmla="*/ 142681 w 210559"/>
              <a:gd name="connsiteY170" fmla="*/ 15702 h 32237"/>
              <a:gd name="connsiteX171" fmla="*/ 142681 w 210559"/>
              <a:gd name="connsiteY171" fmla="*/ 29504 h 32237"/>
              <a:gd name="connsiteX172" fmla="*/ 139327 w 210559"/>
              <a:gd name="connsiteY172" fmla="*/ 29504 h 32237"/>
              <a:gd name="connsiteX173" fmla="*/ 172722 w 210559"/>
              <a:gd name="connsiteY173" fmla="*/ 7701 h 32237"/>
              <a:gd name="connsiteX174" fmla="*/ 164651 w 210559"/>
              <a:gd name="connsiteY174" fmla="*/ 29504 h 32237"/>
              <a:gd name="connsiteX175" fmla="*/ 161240 w 210559"/>
              <a:gd name="connsiteY175" fmla="*/ 29504 h 32237"/>
              <a:gd name="connsiteX176" fmla="*/ 153173 w 210559"/>
              <a:gd name="connsiteY176" fmla="*/ 7701 h 32237"/>
              <a:gd name="connsiteX177" fmla="*/ 156810 w 210559"/>
              <a:gd name="connsiteY177" fmla="*/ 7701 h 32237"/>
              <a:gd name="connsiteX178" fmla="*/ 162834 w 210559"/>
              <a:gd name="connsiteY178" fmla="*/ 25070 h 32237"/>
              <a:gd name="connsiteX179" fmla="*/ 163060 w 210559"/>
              <a:gd name="connsiteY179" fmla="*/ 25070 h 32237"/>
              <a:gd name="connsiteX180" fmla="*/ 169084 w 210559"/>
              <a:gd name="connsiteY180" fmla="*/ 7701 h 32237"/>
              <a:gd name="connsiteX181" fmla="*/ 172722 w 210559"/>
              <a:gd name="connsiteY181" fmla="*/ 7701 h 32237"/>
              <a:gd name="connsiteX182" fmla="*/ 185513 w 210559"/>
              <a:gd name="connsiteY182" fmla="*/ 29970 h 32237"/>
              <a:gd name="connsiteX183" fmla="*/ 180073 w 210559"/>
              <a:gd name="connsiteY183" fmla="*/ 28570 h 32237"/>
              <a:gd name="connsiteX184" fmla="*/ 176562 w 210559"/>
              <a:gd name="connsiteY184" fmla="*/ 24636 h 32237"/>
              <a:gd name="connsiteX185" fmla="*/ 175342 w 210559"/>
              <a:gd name="connsiteY185" fmla="*/ 18769 h 32237"/>
              <a:gd name="connsiteX186" fmla="*/ 176562 w 210559"/>
              <a:gd name="connsiteY186" fmla="*/ 12868 h 32237"/>
              <a:gd name="connsiteX187" fmla="*/ 179999 w 210559"/>
              <a:gd name="connsiteY187" fmla="*/ 8835 h 32237"/>
              <a:gd name="connsiteX188" fmla="*/ 185173 w 210559"/>
              <a:gd name="connsiteY188" fmla="*/ 7401 h 32237"/>
              <a:gd name="connsiteX189" fmla="*/ 188540 w 210559"/>
              <a:gd name="connsiteY189" fmla="*/ 7968 h 32237"/>
              <a:gd name="connsiteX190" fmla="*/ 191564 w 210559"/>
              <a:gd name="connsiteY190" fmla="*/ 9801 h 32237"/>
              <a:gd name="connsiteX191" fmla="*/ 193738 w 210559"/>
              <a:gd name="connsiteY191" fmla="*/ 13168 h 32237"/>
              <a:gd name="connsiteX192" fmla="*/ 194548 w 210559"/>
              <a:gd name="connsiteY192" fmla="*/ 18302 h 32237"/>
              <a:gd name="connsiteX193" fmla="*/ 194548 w 210559"/>
              <a:gd name="connsiteY193" fmla="*/ 19736 h 32237"/>
              <a:gd name="connsiteX194" fmla="*/ 177729 w 210559"/>
              <a:gd name="connsiteY194" fmla="*/ 19736 h 32237"/>
              <a:gd name="connsiteX195" fmla="*/ 177729 w 210559"/>
              <a:gd name="connsiteY195" fmla="*/ 16835 h 32237"/>
              <a:gd name="connsiteX196" fmla="*/ 191137 w 210559"/>
              <a:gd name="connsiteY196" fmla="*/ 16835 h 32237"/>
              <a:gd name="connsiteX197" fmla="*/ 190400 w 210559"/>
              <a:gd name="connsiteY197" fmla="*/ 13535 h 32237"/>
              <a:gd name="connsiteX198" fmla="*/ 188327 w 210559"/>
              <a:gd name="connsiteY198" fmla="*/ 11268 h 32237"/>
              <a:gd name="connsiteX199" fmla="*/ 185173 w 210559"/>
              <a:gd name="connsiteY199" fmla="*/ 10401 h 32237"/>
              <a:gd name="connsiteX200" fmla="*/ 181706 w 210559"/>
              <a:gd name="connsiteY200" fmla="*/ 11401 h 32237"/>
              <a:gd name="connsiteX201" fmla="*/ 179476 w 210559"/>
              <a:gd name="connsiteY201" fmla="*/ 13968 h 32237"/>
              <a:gd name="connsiteX202" fmla="*/ 178692 w 210559"/>
              <a:gd name="connsiteY202" fmla="*/ 17336 h 32237"/>
              <a:gd name="connsiteX203" fmla="*/ 178692 w 210559"/>
              <a:gd name="connsiteY203" fmla="*/ 19269 h 32237"/>
              <a:gd name="connsiteX204" fmla="*/ 179546 w 210559"/>
              <a:gd name="connsiteY204" fmla="*/ 23470 h 32237"/>
              <a:gd name="connsiteX205" fmla="*/ 181946 w 210559"/>
              <a:gd name="connsiteY205" fmla="*/ 26070 h 32237"/>
              <a:gd name="connsiteX206" fmla="*/ 185513 w 210559"/>
              <a:gd name="connsiteY206" fmla="*/ 26937 h 32237"/>
              <a:gd name="connsiteX207" fmla="*/ 187900 w 210559"/>
              <a:gd name="connsiteY207" fmla="*/ 26570 h 32237"/>
              <a:gd name="connsiteX208" fmla="*/ 189760 w 210559"/>
              <a:gd name="connsiteY208" fmla="*/ 25437 h 32237"/>
              <a:gd name="connsiteX209" fmla="*/ 190967 w 210559"/>
              <a:gd name="connsiteY209" fmla="*/ 23536 h 32237"/>
              <a:gd name="connsiteX210" fmla="*/ 194208 w 210559"/>
              <a:gd name="connsiteY210" fmla="*/ 24436 h 32237"/>
              <a:gd name="connsiteX211" fmla="*/ 192487 w 210559"/>
              <a:gd name="connsiteY211" fmla="*/ 27337 h 32237"/>
              <a:gd name="connsiteX212" fmla="*/ 189504 w 210559"/>
              <a:gd name="connsiteY212" fmla="*/ 29270 h 32237"/>
              <a:gd name="connsiteX213" fmla="*/ 185513 w 210559"/>
              <a:gd name="connsiteY213" fmla="*/ 29970 h 32237"/>
              <a:gd name="connsiteX214" fmla="*/ 199648 w 210559"/>
              <a:gd name="connsiteY214" fmla="*/ 29504 h 32237"/>
              <a:gd name="connsiteX215" fmla="*/ 199648 w 210559"/>
              <a:gd name="connsiteY215" fmla="*/ 7701 h 32237"/>
              <a:gd name="connsiteX216" fmla="*/ 202889 w 210559"/>
              <a:gd name="connsiteY216" fmla="*/ 7701 h 32237"/>
              <a:gd name="connsiteX217" fmla="*/ 202889 w 210559"/>
              <a:gd name="connsiteY217" fmla="*/ 10968 h 32237"/>
              <a:gd name="connsiteX218" fmla="*/ 203115 w 210559"/>
              <a:gd name="connsiteY218" fmla="*/ 10968 h 32237"/>
              <a:gd name="connsiteX219" fmla="*/ 205272 w 210559"/>
              <a:gd name="connsiteY219" fmla="*/ 8368 h 32237"/>
              <a:gd name="connsiteX220" fmla="*/ 208796 w 210559"/>
              <a:gd name="connsiteY220" fmla="*/ 7334 h 32237"/>
              <a:gd name="connsiteX221" fmla="*/ 209720 w 210559"/>
              <a:gd name="connsiteY221" fmla="*/ 7368 h 32237"/>
              <a:gd name="connsiteX222" fmla="*/ 210560 w 210559"/>
              <a:gd name="connsiteY222" fmla="*/ 7401 h 32237"/>
              <a:gd name="connsiteX223" fmla="*/ 210560 w 210559"/>
              <a:gd name="connsiteY223" fmla="*/ 10801 h 32237"/>
              <a:gd name="connsiteX224" fmla="*/ 209776 w 210559"/>
              <a:gd name="connsiteY224" fmla="*/ 10668 h 32237"/>
              <a:gd name="connsiteX225" fmla="*/ 208513 w 210559"/>
              <a:gd name="connsiteY225" fmla="*/ 10568 h 32237"/>
              <a:gd name="connsiteX226" fmla="*/ 205672 w 210559"/>
              <a:gd name="connsiteY226" fmla="*/ 11268 h 32237"/>
              <a:gd name="connsiteX227" fmla="*/ 203712 w 210559"/>
              <a:gd name="connsiteY227" fmla="*/ 13068 h 32237"/>
              <a:gd name="connsiteX228" fmla="*/ 203002 w 210559"/>
              <a:gd name="connsiteY228" fmla="*/ 15702 h 32237"/>
              <a:gd name="connsiteX229" fmla="*/ 203002 w 210559"/>
              <a:gd name="connsiteY229" fmla="*/ 29504 h 32237"/>
              <a:gd name="connsiteX230" fmla="*/ 199648 w 210559"/>
              <a:gd name="connsiteY230" fmla="*/ 29504 h 3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210559" h="32237">
                <a:moveTo>
                  <a:pt x="17162" y="7701"/>
                </a:moveTo>
                <a:cubicBezTo>
                  <a:pt x="16989" y="6234"/>
                  <a:pt x="16299" y="5134"/>
                  <a:pt x="15085" y="4334"/>
                </a:cubicBezTo>
                <a:cubicBezTo>
                  <a:pt x="13875" y="3534"/>
                  <a:pt x="12388" y="3134"/>
                  <a:pt x="10625" y="3134"/>
                </a:cubicBezTo>
                <a:cubicBezTo>
                  <a:pt x="9338" y="3134"/>
                  <a:pt x="8211" y="3334"/>
                  <a:pt x="7244" y="3767"/>
                </a:cubicBezTo>
                <a:cubicBezTo>
                  <a:pt x="6287" y="4167"/>
                  <a:pt x="5541" y="4767"/>
                  <a:pt x="5001" y="5467"/>
                </a:cubicBezTo>
                <a:cubicBezTo>
                  <a:pt x="4471" y="6201"/>
                  <a:pt x="4204" y="7034"/>
                  <a:pt x="4204" y="7968"/>
                </a:cubicBezTo>
                <a:cubicBezTo>
                  <a:pt x="4204" y="8734"/>
                  <a:pt x="4391" y="9401"/>
                  <a:pt x="4757" y="9968"/>
                </a:cubicBezTo>
                <a:cubicBezTo>
                  <a:pt x="5137" y="10535"/>
                  <a:pt x="5621" y="10968"/>
                  <a:pt x="6207" y="11335"/>
                </a:cubicBezTo>
                <a:cubicBezTo>
                  <a:pt x="6794" y="11701"/>
                  <a:pt x="7411" y="12002"/>
                  <a:pt x="8054" y="12235"/>
                </a:cubicBezTo>
                <a:cubicBezTo>
                  <a:pt x="8698" y="12468"/>
                  <a:pt x="9291" y="12668"/>
                  <a:pt x="9831" y="12802"/>
                </a:cubicBezTo>
                <a:lnTo>
                  <a:pt x="12785" y="13602"/>
                </a:lnTo>
                <a:cubicBezTo>
                  <a:pt x="13542" y="13802"/>
                  <a:pt x="14385" y="14069"/>
                  <a:pt x="15315" y="14435"/>
                </a:cubicBezTo>
                <a:cubicBezTo>
                  <a:pt x="16252" y="14768"/>
                  <a:pt x="17145" y="15235"/>
                  <a:pt x="17999" y="15869"/>
                </a:cubicBezTo>
                <a:cubicBezTo>
                  <a:pt x="18862" y="16435"/>
                  <a:pt x="19572" y="17202"/>
                  <a:pt x="20129" y="18169"/>
                </a:cubicBezTo>
                <a:cubicBezTo>
                  <a:pt x="20689" y="19103"/>
                  <a:pt x="20969" y="20236"/>
                  <a:pt x="20969" y="21603"/>
                </a:cubicBezTo>
                <a:cubicBezTo>
                  <a:pt x="20969" y="23170"/>
                  <a:pt x="20556" y="24603"/>
                  <a:pt x="19732" y="25870"/>
                </a:cubicBezTo>
                <a:cubicBezTo>
                  <a:pt x="18919" y="27137"/>
                  <a:pt x="17726" y="28137"/>
                  <a:pt x="16152" y="28904"/>
                </a:cubicBezTo>
                <a:cubicBezTo>
                  <a:pt x="14588" y="29637"/>
                  <a:pt x="12692" y="30004"/>
                  <a:pt x="10455" y="30004"/>
                </a:cubicBezTo>
                <a:cubicBezTo>
                  <a:pt x="8371" y="30004"/>
                  <a:pt x="6567" y="29670"/>
                  <a:pt x="5044" y="29004"/>
                </a:cubicBezTo>
                <a:cubicBezTo>
                  <a:pt x="3527" y="28337"/>
                  <a:pt x="2334" y="27404"/>
                  <a:pt x="1464" y="26203"/>
                </a:cubicBezTo>
                <a:cubicBezTo>
                  <a:pt x="600" y="25003"/>
                  <a:pt x="113" y="23603"/>
                  <a:pt x="0" y="22003"/>
                </a:cubicBezTo>
                <a:lnTo>
                  <a:pt x="3637" y="22003"/>
                </a:lnTo>
                <a:cubicBezTo>
                  <a:pt x="3730" y="23103"/>
                  <a:pt x="4101" y="24003"/>
                  <a:pt x="4744" y="24736"/>
                </a:cubicBezTo>
                <a:cubicBezTo>
                  <a:pt x="5397" y="25437"/>
                  <a:pt x="6221" y="25970"/>
                  <a:pt x="7218" y="26337"/>
                </a:cubicBezTo>
                <a:cubicBezTo>
                  <a:pt x="8221" y="26670"/>
                  <a:pt x="9301" y="26837"/>
                  <a:pt x="10455" y="26837"/>
                </a:cubicBezTo>
                <a:cubicBezTo>
                  <a:pt x="11801" y="26837"/>
                  <a:pt x="13008" y="26603"/>
                  <a:pt x="14078" y="26170"/>
                </a:cubicBezTo>
                <a:cubicBezTo>
                  <a:pt x="15149" y="25737"/>
                  <a:pt x="15995" y="25137"/>
                  <a:pt x="16622" y="24336"/>
                </a:cubicBezTo>
                <a:cubicBezTo>
                  <a:pt x="17245" y="23536"/>
                  <a:pt x="17559" y="22603"/>
                  <a:pt x="17559" y="21536"/>
                </a:cubicBezTo>
                <a:cubicBezTo>
                  <a:pt x="17559" y="20569"/>
                  <a:pt x="17289" y="19802"/>
                  <a:pt x="16749" y="19202"/>
                </a:cubicBezTo>
                <a:cubicBezTo>
                  <a:pt x="16209" y="18602"/>
                  <a:pt x="15499" y="18102"/>
                  <a:pt x="14619" y="17702"/>
                </a:cubicBezTo>
                <a:cubicBezTo>
                  <a:pt x="13738" y="17336"/>
                  <a:pt x="12785" y="17002"/>
                  <a:pt x="11761" y="16735"/>
                </a:cubicBezTo>
                <a:lnTo>
                  <a:pt x="8181" y="15702"/>
                </a:lnTo>
                <a:cubicBezTo>
                  <a:pt x="5911" y="15035"/>
                  <a:pt x="4111" y="14102"/>
                  <a:pt x="2784" y="12902"/>
                </a:cubicBezTo>
                <a:cubicBezTo>
                  <a:pt x="1457" y="11701"/>
                  <a:pt x="797" y="10101"/>
                  <a:pt x="797" y="8134"/>
                </a:cubicBezTo>
                <a:cubicBezTo>
                  <a:pt x="797" y="6501"/>
                  <a:pt x="1237" y="5101"/>
                  <a:pt x="2117" y="3867"/>
                </a:cubicBezTo>
                <a:cubicBezTo>
                  <a:pt x="3007" y="2667"/>
                  <a:pt x="4201" y="1700"/>
                  <a:pt x="5697" y="1033"/>
                </a:cubicBezTo>
                <a:cubicBezTo>
                  <a:pt x="7201" y="367"/>
                  <a:pt x="8884" y="0"/>
                  <a:pt x="10738" y="0"/>
                </a:cubicBezTo>
                <a:cubicBezTo>
                  <a:pt x="12615" y="0"/>
                  <a:pt x="14282" y="367"/>
                  <a:pt x="15739" y="1033"/>
                </a:cubicBezTo>
                <a:cubicBezTo>
                  <a:pt x="17199" y="1700"/>
                  <a:pt x="18356" y="2600"/>
                  <a:pt x="19206" y="3767"/>
                </a:cubicBezTo>
                <a:cubicBezTo>
                  <a:pt x="20069" y="4901"/>
                  <a:pt x="20523" y="6234"/>
                  <a:pt x="20569" y="7701"/>
                </a:cubicBezTo>
                <a:lnTo>
                  <a:pt x="17162" y="7701"/>
                </a:lnTo>
                <a:close/>
                <a:moveTo>
                  <a:pt x="37331" y="20403"/>
                </a:moveTo>
                <a:lnTo>
                  <a:pt x="41195" y="20403"/>
                </a:lnTo>
                <a:lnTo>
                  <a:pt x="44432" y="24670"/>
                </a:lnTo>
                <a:lnTo>
                  <a:pt x="45286" y="25803"/>
                </a:lnTo>
                <a:lnTo>
                  <a:pt x="50116" y="32237"/>
                </a:lnTo>
                <a:lnTo>
                  <a:pt x="46252" y="32237"/>
                </a:lnTo>
                <a:lnTo>
                  <a:pt x="43069" y="27970"/>
                </a:lnTo>
                <a:lnTo>
                  <a:pt x="42275" y="26903"/>
                </a:lnTo>
                <a:lnTo>
                  <a:pt x="37331" y="20403"/>
                </a:lnTo>
                <a:close/>
                <a:moveTo>
                  <a:pt x="51310" y="14969"/>
                </a:moveTo>
                <a:cubicBezTo>
                  <a:pt x="51310" y="18036"/>
                  <a:pt x="50756" y="20669"/>
                  <a:pt x="49646" y="22903"/>
                </a:cubicBezTo>
                <a:cubicBezTo>
                  <a:pt x="48539" y="25137"/>
                  <a:pt x="47019" y="26870"/>
                  <a:pt x="45086" y="28070"/>
                </a:cubicBezTo>
                <a:cubicBezTo>
                  <a:pt x="43155" y="29304"/>
                  <a:pt x="40948" y="29904"/>
                  <a:pt x="38468" y="29904"/>
                </a:cubicBezTo>
                <a:cubicBezTo>
                  <a:pt x="35984" y="29904"/>
                  <a:pt x="33778" y="29304"/>
                  <a:pt x="31847" y="28070"/>
                </a:cubicBezTo>
                <a:cubicBezTo>
                  <a:pt x="29914" y="26870"/>
                  <a:pt x="28394" y="25137"/>
                  <a:pt x="27287" y="22903"/>
                </a:cubicBezTo>
                <a:cubicBezTo>
                  <a:pt x="26177" y="20669"/>
                  <a:pt x="25623" y="18036"/>
                  <a:pt x="25623" y="14969"/>
                </a:cubicBezTo>
                <a:cubicBezTo>
                  <a:pt x="25623" y="11902"/>
                  <a:pt x="26177" y="9235"/>
                  <a:pt x="27287" y="7001"/>
                </a:cubicBezTo>
                <a:cubicBezTo>
                  <a:pt x="28394" y="4767"/>
                  <a:pt x="29914" y="3034"/>
                  <a:pt x="31847" y="1834"/>
                </a:cubicBezTo>
                <a:cubicBezTo>
                  <a:pt x="33778" y="633"/>
                  <a:pt x="35984" y="0"/>
                  <a:pt x="38468" y="0"/>
                </a:cubicBezTo>
                <a:cubicBezTo>
                  <a:pt x="40948" y="0"/>
                  <a:pt x="43155" y="633"/>
                  <a:pt x="45086" y="1834"/>
                </a:cubicBezTo>
                <a:cubicBezTo>
                  <a:pt x="47019" y="3034"/>
                  <a:pt x="48539" y="4767"/>
                  <a:pt x="49646" y="7001"/>
                </a:cubicBezTo>
                <a:cubicBezTo>
                  <a:pt x="50756" y="9235"/>
                  <a:pt x="51310" y="11902"/>
                  <a:pt x="51310" y="14969"/>
                </a:cubicBezTo>
                <a:close/>
                <a:moveTo>
                  <a:pt x="47899" y="14969"/>
                </a:moveTo>
                <a:cubicBezTo>
                  <a:pt x="47899" y="12435"/>
                  <a:pt x="47479" y="10301"/>
                  <a:pt x="46636" y="8568"/>
                </a:cubicBezTo>
                <a:cubicBezTo>
                  <a:pt x="45802" y="6834"/>
                  <a:pt x="44669" y="5534"/>
                  <a:pt x="43239" y="4634"/>
                </a:cubicBezTo>
                <a:cubicBezTo>
                  <a:pt x="41819" y="3767"/>
                  <a:pt x="40228" y="3300"/>
                  <a:pt x="38468" y="3300"/>
                </a:cubicBezTo>
                <a:cubicBezTo>
                  <a:pt x="36705" y="3300"/>
                  <a:pt x="35108" y="3767"/>
                  <a:pt x="33678" y="4634"/>
                </a:cubicBezTo>
                <a:cubicBezTo>
                  <a:pt x="32257" y="5534"/>
                  <a:pt x="31127" y="6834"/>
                  <a:pt x="30284" y="8568"/>
                </a:cubicBezTo>
                <a:cubicBezTo>
                  <a:pt x="29450" y="10301"/>
                  <a:pt x="29034" y="12435"/>
                  <a:pt x="29034" y="14969"/>
                </a:cubicBezTo>
                <a:cubicBezTo>
                  <a:pt x="29034" y="17469"/>
                  <a:pt x="29450" y="19602"/>
                  <a:pt x="30284" y="21336"/>
                </a:cubicBezTo>
                <a:cubicBezTo>
                  <a:pt x="31127" y="23069"/>
                  <a:pt x="32257" y="24370"/>
                  <a:pt x="33678" y="25270"/>
                </a:cubicBezTo>
                <a:cubicBezTo>
                  <a:pt x="35108" y="26170"/>
                  <a:pt x="36705" y="26603"/>
                  <a:pt x="38468" y="26603"/>
                </a:cubicBezTo>
                <a:cubicBezTo>
                  <a:pt x="40228" y="26603"/>
                  <a:pt x="41819" y="26170"/>
                  <a:pt x="43239" y="25270"/>
                </a:cubicBezTo>
                <a:cubicBezTo>
                  <a:pt x="44669" y="24370"/>
                  <a:pt x="45802" y="23069"/>
                  <a:pt x="46636" y="21336"/>
                </a:cubicBezTo>
                <a:cubicBezTo>
                  <a:pt x="47479" y="19602"/>
                  <a:pt x="47899" y="17469"/>
                  <a:pt x="47899" y="14969"/>
                </a:cubicBezTo>
                <a:close/>
                <a:moveTo>
                  <a:pt x="57234" y="29504"/>
                </a:moveTo>
                <a:lnTo>
                  <a:pt x="57234" y="400"/>
                </a:lnTo>
                <a:lnTo>
                  <a:pt x="60758" y="400"/>
                </a:lnTo>
                <a:lnTo>
                  <a:pt x="60758" y="26370"/>
                </a:lnTo>
                <a:lnTo>
                  <a:pt x="74279" y="26370"/>
                </a:lnTo>
                <a:lnTo>
                  <a:pt x="74279" y="29504"/>
                </a:lnTo>
                <a:lnTo>
                  <a:pt x="57234" y="29504"/>
                </a:lnTo>
                <a:close/>
                <a:moveTo>
                  <a:pt x="106900" y="7701"/>
                </a:moveTo>
                <a:cubicBezTo>
                  <a:pt x="106727" y="6234"/>
                  <a:pt x="106037" y="5134"/>
                  <a:pt x="104823" y="4334"/>
                </a:cubicBezTo>
                <a:cubicBezTo>
                  <a:pt x="103613" y="3534"/>
                  <a:pt x="102126" y="3134"/>
                  <a:pt x="100363" y="3134"/>
                </a:cubicBezTo>
                <a:cubicBezTo>
                  <a:pt x="99076" y="3134"/>
                  <a:pt x="97949" y="3334"/>
                  <a:pt x="96982" y="3767"/>
                </a:cubicBezTo>
                <a:cubicBezTo>
                  <a:pt x="96025" y="4167"/>
                  <a:pt x="95279" y="4767"/>
                  <a:pt x="94739" y="5467"/>
                </a:cubicBezTo>
                <a:cubicBezTo>
                  <a:pt x="94208" y="6201"/>
                  <a:pt x="93942" y="7034"/>
                  <a:pt x="93942" y="7968"/>
                </a:cubicBezTo>
                <a:cubicBezTo>
                  <a:pt x="93942" y="8734"/>
                  <a:pt x="94128" y="9401"/>
                  <a:pt x="94495" y="9968"/>
                </a:cubicBezTo>
                <a:cubicBezTo>
                  <a:pt x="94875" y="10535"/>
                  <a:pt x="95359" y="10968"/>
                  <a:pt x="95945" y="11335"/>
                </a:cubicBezTo>
                <a:cubicBezTo>
                  <a:pt x="96532" y="11701"/>
                  <a:pt x="97149" y="12002"/>
                  <a:pt x="97792" y="12235"/>
                </a:cubicBezTo>
                <a:cubicBezTo>
                  <a:pt x="98436" y="12468"/>
                  <a:pt x="99029" y="12668"/>
                  <a:pt x="99569" y="12802"/>
                </a:cubicBezTo>
                <a:lnTo>
                  <a:pt x="102523" y="13602"/>
                </a:lnTo>
                <a:cubicBezTo>
                  <a:pt x="103280" y="13802"/>
                  <a:pt x="104123" y="14069"/>
                  <a:pt x="105053" y="14435"/>
                </a:cubicBezTo>
                <a:cubicBezTo>
                  <a:pt x="105990" y="14768"/>
                  <a:pt x="106883" y="15235"/>
                  <a:pt x="107737" y="15869"/>
                </a:cubicBezTo>
                <a:cubicBezTo>
                  <a:pt x="108600" y="16435"/>
                  <a:pt x="109310" y="17202"/>
                  <a:pt x="109867" y="18169"/>
                </a:cubicBezTo>
                <a:cubicBezTo>
                  <a:pt x="110427" y="19103"/>
                  <a:pt x="110707" y="20236"/>
                  <a:pt x="110707" y="21603"/>
                </a:cubicBezTo>
                <a:cubicBezTo>
                  <a:pt x="110707" y="23170"/>
                  <a:pt x="110294" y="24603"/>
                  <a:pt x="109470" y="25870"/>
                </a:cubicBezTo>
                <a:cubicBezTo>
                  <a:pt x="108657" y="27137"/>
                  <a:pt x="107463" y="28137"/>
                  <a:pt x="105890" y="28904"/>
                </a:cubicBezTo>
                <a:cubicBezTo>
                  <a:pt x="104326" y="29637"/>
                  <a:pt x="102429" y="30004"/>
                  <a:pt x="100193" y="30004"/>
                </a:cubicBezTo>
                <a:cubicBezTo>
                  <a:pt x="98109" y="30004"/>
                  <a:pt x="96305" y="29670"/>
                  <a:pt x="94782" y="29004"/>
                </a:cubicBezTo>
                <a:cubicBezTo>
                  <a:pt x="93265" y="28337"/>
                  <a:pt x="92072" y="27404"/>
                  <a:pt x="91201" y="26203"/>
                </a:cubicBezTo>
                <a:cubicBezTo>
                  <a:pt x="90338" y="25003"/>
                  <a:pt x="89851" y="23603"/>
                  <a:pt x="89738" y="22003"/>
                </a:cubicBezTo>
                <a:lnTo>
                  <a:pt x="93375" y="22003"/>
                </a:lnTo>
                <a:cubicBezTo>
                  <a:pt x="93468" y="23103"/>
                  <a:pt x="93838" y="24003"/>
                  <a:pt x="94482" y="24736"/>
                </a:cubicBezTo>
                <a:cubicBezTo>
                  <a:pt x="95135" y="25437"/>
                  <a:pt x="95959" y="25970"/>
                  <a:pt x="96955" y="26337"/>
                </a:cubicBezTo>
                <a:cubicBezTo>
                  <a:pt x="97959" y="26670"/>
                  <a:pt x="99039" y="26837"/>
                  <a:pt x="100193" y="26837"/>
                </a:cubicBezTo>
                <a:cubicBezTo>
                  <a:pt x="101539" y="26837"/>
                  <a:pt x="102746" y="26603"/>
                  <a:pt x="103816" y="26170"/>
                </a:cubicBezTo>
                <a:cubicBezTo>
                  <a:pt x="104886" y="25737"/>
                  <a:pt x="105733" y="25137"/>
                  <a:pt x="106360" y="24336"/>
                </a:cubicBezTo>
                <a:cubicBezTo>
                  <a:pt x="106983" y="23536"/>
                  <a:pt x="107297" y="22603"/>
                  <a:pt x="107297" y="21536"/>
                </a:cubicBezTo>
                <a:cubicBezTo>
                  <a:pt x="107297" y="20569"/>
                  <a:pt x="107027" y="19802"/>
                  <a:pt x="106487" y="19202"/>
                </a:cubicBezTo>
                <a:cubicBezTo>
                  <a:pt x="105947" y="18602"/>
                  <a:pt x="105236" y="18102"/>
                  <a:pt x="104356" y="17702"/>
                </a:cubicBezTo>
                <a:cubicBezTo>
                  <a:pt x="103476" y="17336"/>
                  <a:pt x="102523" y="17002"/>
                  <a:pt x="101499" y="16735"/>
                </a:cubicBezTo>
                <a:lnTo>
                  <a:pt x="97919" y="15702"/>
                </a:lnTo>
                <a:cubicBezTo>
                  <a:pt x="95649" y="15035"/>
                  <a:pt x="93848" y="14102"/>
                  <a:pt x="92522" y="12902"/>
                </a:cubicBezTo>
                <a:cubicBezTo>
                  <a:pt x="91195" y="11701"/>
                  <a:pt x="90531" y="10101"/>
                  <a:pt x="90531" y="8134"/>
                </a:cubicBezTo>
                <a:cubicBezTo>
                  <a:pt x="90531" y="6501"/>
                  <a:pt x="90975" y="5101"/>
                  <a:pt x="91855" y="3867"/>
                </a:cubicBezTo>
                <a:cubicBezTo>
                  <a:pt x="92745" y="2667"/>
                  <a:pt x="93938" y="1700"/>
                  <a:pt x="95435" y="1033"/>
                </a:cubicBezTo>
                <a:cubicBezTo>
                  <a:pt x="96939" y="367"/>
                  <a:pt x="98622" y="0"/>
                  <a:pt x="100476" y="0"/>
                </a:cubicBezTo>
                <a:cubicBezTo>
                  <a:pt x="102353" y="0"/>
                  <a:pt x="104020" y="367"/>
                  <a:pt x="105477" y="1033"/>
                </a:cubicBezTo>
                <a:cubicBezTo>
                  <a:pt x="106937" y="1700"/>
                  <a:pt x="108094" y="2600"/>
                  <a:pt x="108944" y="3767"/>
                </a:cubicBezTo>
                <a:cubicBezTo>
                  <a:pt x="109807" y="4901"/>
                  <a:pt x="110260" y="6234"/>
                  <a:pt x="110307" y="7701"/>
                </a:cubicBezTo>
                <a:lnTo>
                  <a:pt x="106900" y="7701"/>
                </a:lnTo>
                <a:close/>
                <a:moveTo>
                  <a:pt x="125192" y="29970"/>
                </a:moveTo>
                <a:cubicBezTo>
                  <a:pt x="123089" y="29970"/>
                  <a:pt x="121275" y="29504"/>
                  <a:pt x="119752" y="28570"/>
                </a:cubicBezTo>
                <a:cubicBezTo>
                  <a:pt x="118235" y="27637"/>
                  <a:pt x="117068" y="26337"/>
                  <a:pt x="116241" y="24636"/>
                </a:cubicBezTo>
                <a:cubicBezTo>
                  <a:pt x="115428" y="22970"/>
                  <a:pt x="115021" y="21003"/>
                  <a:pt x="115021" y="18769"/>
                </a:cubicBezTo>
                <a:cubicBezTo>
                  <a:pt x="115021" y="16535"/>
                  <a:pt x="115428" y="14568"/>
                  <a:pt x="116241" y="12868"/>
                </a:cubicBezTo>
                <a:cubicBezTo>
                  <a:pt x="117068" y="11135"/>
                  <a:pt x="118211" y="9801"/>
                  <a:pt x="119682" y="8835"/>
                </a:cubicBezTo>
                <a:cubicBezTo>
                  <a:pt x="121158" y="7901"/>
                  <a:pt x="122882" y="7401"/>
                  <a:pt x="124852" y="7401"/>
                </a:cubicBezTo>
                <a:cubicBezTo>
                  <a:pt x="125989" y="7401"/>
                  <a:pt x="127109" y="7601"/>
                  <a:pt x="128219" y="7968"/>
                </a:cubicBezTo>
                <a:cubicBezTo>
                  <a:pt x="129326" y="8334"/>
                  <a:pt x="130336" y="8968"/>
                  <a:pt x="131243" y="9801"/>
                </a:cubicBezTo>
                <a:cubicBezTo>
                  <a:pt x="132153" y="10668"/>
                  <a:pt x="132880" y="11768"/>
                  <a:pt x="133417" y="13168"/>
                </a:cubicBezTo>
                <a:cubicBezTo>
                  <a:pt x="133957" y="14568"/>
                  <a:pt x="134227" y="16269"/>
                  <a:pt x="134227" y="18302"/>
                </a:cubicBezTo>
                <a:lnTo>
                  <a:pt x="134227" y="19736"/>
                </a:lnTo>
                <a:lnTo>
                  <a:pt x="117408" y="19736"/>
                </a:lnTo>
                <a:lnTo>
                  <a:pt x="117408" y="16835"/>
                </a:lnTo>
                <a:lnTo>
                  <a:pt x="130820" y="16835"/>
                </a:lnTo>
                <a:cubicBezTo>
                  <a:pt x="130820" y="15602"/>
                  <a:pt x="130573" y="14502"/>
                  <a:pt x="130080" y="13535"/>
                </a:cubicBezTo>
                <a:cubicBezTo>
                  <a:pt x="129596" y="12568"/>
                  <a:pt x="128906" y="11802"/>
                  <a:pt x="128006" y="11268"/>
                </a:cubicBezTo>
                <a:cubicBezTo>
                  <a:pt x="127116" y="10701"/>
                  <a:pt x="126062" y="10401"/>
                  <a:pt x="124852" y="10401"/>
                </a:cubicBezTo>
                <a:cubicBezTo>
                  <a:pt x="123515" y="10401"/>
                  <a:pt x="122362" y="10735"/>
                  <a:pt x="121385" y="11401"/>
                </a:cubicBezTo>
                <a:cubicBezTo>
                  <a:pt x="120418" y="12068"/>
                  <a:pt x="119675" y="12902"/>
                  <a:pt x="119155" y="13968"/>
                </a:cubicBezTo>
                <a:cubicBezTo>
                  <a:pt x="118635" y="15002"/>
                  <a:pt x="118375" y="16135"/>
                  <a:pt x="118375" y="17336"/>
                </a:cubicBezTo>
                <a:lnTo>
                  <a:pt x="118375" y="19269"/>
                </a:lnTo>
                <a:cubicBezTo>
                  <a:pt x="118375" y="20936"/>
                  <a:pt x="118658" y="22336"/>
                  <a:pt x="119225" y="23470"/>
                </a:cubicBezTo>
                <a:cubicBezTo>
                  <a:pt x="119805" y="24603"/>
                  <a:pt x="120605" y="25470"/>
                  <a:pt x="121629" y="26070"/>
                </a:cubicBezTo>
                <a:cubicBezTo>
                  <a:pt x="122649" y="26670"/>
                  <a:pt x="123839" y="26937"/>
                  <a:pt x="125192" y="26937"/>
                </a:cubicBezTo>
                <a:cubicBezTo>
                  <a:pt x="126072" y="26937"/>
                  <a:pt x="126869" y="26837"/>
                  <a:pt x="127579" y="26570"/>
                </a:cubicBezTo>
                <a:cubicBezTo>
                  <a:pt x="128299" y="26337"/>
                  <a:pt x="128919" y="25937"/>
                  <a:pt x="129440" y="25437"/>
                </a:cubicBezTo>
                <a:cubicBezTo>
                  <a:pt x="129963" y="24937"/>
                  <a:pt x="130363" y="24303"/>
                  <a:pt x="130646" y="23536"/>
                </a:cubicBezTo>
                <a:lnTo>
                  <a:pt x="133887" y="24436"/>
                </a:lnTo>
                <a:cubicBezTo>
                  <a:pt x="133547" y="25537"/>
                  <a:pt x="132973" y="26503"/>
                  <a:pt x="132167" y="27337"/>
                </a:cubicBezTo>
                <a:cubicBezTo>
                  <a:pt x="131363" y="28170"/>
                  <a:pt x="130370" y="28804"/>
                  <a:pt x="129186" y="29270"/>
                </a:cubicBezTo>
                <a:cubicBezTo>
                  <a:pt x="127999" y="29737"/>
                  <a:pt x="126669" y="29970"/>
                  <a:pt x="125192" y="29970"/>
                </a:cubicBezTo>
                <a:close/>
                <a:moveTo>
                  <a:pt x="139327" y="29504"/>
                </a:moveTo>
                <a:lnTo>
                  <a:pt x="139327" y="7701"/>
                </a:lnTo>
                <a:lnTo>
                  <a:pt x="142568" y="7701"/>
                </a:lnTo>
                <a:lnTo>
                  <a:pt x="142568" y="10968"/>
                </a:lnTo>
                <a:lnTo>
                  <a:pt x="142795" y="10968"/>
                </a:lnTo>
                <a:cubicBezTo>
                  <a:pt x="143191" y="9901"/>
                  <a:pt x="143911" y="9035"/>
                  <a:pt x="144955" y="8368"/>
                </a:cubicBezTo>
                <a:cubicBezTo>
                  <a:pt x="145995" y="7668"/>
                  <a:pt x="147168" y="7334"/>
                  <a:pt x="148479" y="7334"/>
                </a:cubicBezTo>
                <a:cubicBezTo>
                  <a:pt x="148722" y="7334"/>
                  <a:pt x="149032" y="7334"/>
                  <a:pt x="149399" y="7368"/>
                </a:cubicBezTo>
                <a:cubicBezTo>
                  <a:pt x="149769" y="7368"/>
                  <a:pt x="150049" y="7368"/>
                  <a:pt x="150239" y="7401"/>
                </a:cubicBezTo>
                <a:lnTo>
                  <a:pt x="150239" y="10801"/>
                </a:lnTo>
                <a:cubicBezTo>
                  <a:pt x="150125" y="10768"/>
                  <a:pt x="149865" y="10735"/>
                  <a:pt x="149459" y="10668"/>
                </a:cubicBezTo>
                <a:cubicBezTo>
                  <a:pt x="149059" y="10601"/>
                  <a:pt x="148639" y="10568"/>
                  <a:pt x="148192" y="10568"/>
                </a:cubicBezTo>
                <a:cubicBezTo>
                  <a:pt x="147132" y="10568"/>
                  <a:pt x="146185" y="10801"/>
                  <a:pt x="145352" y="11268"/>
                </a:cubicBezTo>
                <a:cubicBezTo>
                  <a:pt x="144528" y="11701"/>
                  <a:pt x="143875" y="12302"/>
                  <a:pt x="143391" y="13068"/>
                </a:cubicBezTo>
                <a:cubicBezTo>
                  <a:pt x="142918" y="13835"/>
                  <a:pt x="142681" y="14702"/>
                  <a:pt x="142681" y="15702"/>
                </a:cubicBezTo>
                <a:lnTo>
                  <a:pt x="142681" y="29504"/>
                </a:lnTo>
                <a:lnTo>
                  <a:pt x="139327" y="29504"/>
                </a:lnTo>
                <a:close/>
                <a:moveTo>
                  <a:pt x="172722" y="7701"/>
                </a:moveTo>
                <a:lnTo>
                  <a:pt x="164651" y="29504"/>
                </a:lnTo>
                <a:lnTo>
                  <a:pt x="161240" y="29504"/>
                </a:lnTo>
                <a:lnTo>
                  <a:pt x="153173" y="7701"/>
                </a:lnTo>
                <a:lnTo>
                  <a:pt x="156810" y="7701"/>
                </a:lnTo>
                <a:lnTo>
                  <a:pt x="162834" y="25070"/>
                </a:lnTo>
                <a:lnTo>
                  <a:pt x="163060" y="25070"/>
                </a:lnTo>
                <a:lnTo>
                  <a:pt x="169084" y="7701"/>
                </a:lnTo>
                <a:lnTo>
                  <a:pt x="172722" y="7701"/>
                </a:lnTo>
                <a:close/>
                <a:moveTo>
                  <a:pt x="185513" y="29970"/>
                </a:moveTo>
                <a:cubicBezTo>
                  <a:pt x="183410" y="29970"/>
                  <a:pt x="181596" y="29504"/>
                  <a:pt x="180073" y="28570"/>
                </a:cubicBezTo>
                <a:cubicBezTo>
                  <a:pt x="178556" y="27637"/>
                  <a:pt x="177386" y="26337"/>
                  <a:pt x="176562" y="24636"/>
                </a:cubicBezTo>
                <a:cubicBezTo>
                  <a:pt x="175749" y="22970"/>
                  <a:pt x="175342" y="21003"/>
                  <a:pt x="175342" y="18769"/>
                </a:cubicBezTo>
                <a:cubicBezTo>
                  <a:pt x="175342" y="16535"/>
                  <a:pt x="175749" y="14568"/>
                  <a:pt x="176562" y="12868"/>
                </a:cubicBezTo>
                <a:cubicBezTo>
                  <a:pt x="177386" y="11135"/>
                  <a:pt x="178532" y="9801"/>
                  <a:pt x="179999" y="8835"/>
                </a:cubicBezTo>
                <a:cubicBezTo>
                  <a:pt x="181479" y="7901"/>
                  <a:pt x="183203" y="7401"/>
                  <a:pt x="185173" y="7401"/>
                </a:cubicBezTo>
                <a:cubicBezTo>
                  <a:pt x="186310" y="7401"/>
                  <a:pt x="187430" y="7601"/>
                  <a:pt x="188540" y="7968"/>
                </a:cubicBezTo>
                <a:cubicBezTo>
                  <a:pt x="189647" y="8334"/>
                  <a:pt x="190654" y="8968"/>
                  <a:pt x="191564" y="9801"/>
                </a:cubicBezTo>
                <a:cubicBezTo>
                  <a:pt x="192474" y="10668"/>
                  <a:pt x="193197" y="11768"/>
                  <a:pt x="193738" y="13168"/>
                </a:cubicBezTo>
                <a:cubicBezTo>
                  <a:pt x="194278" y="14568"/>
                  <a:pt x="194548" y="16269"/>
                  <a:pt x="194548" y="18302"/>
                </a:cubicBezTo>
                <a:lnTo>
                  <a:pt x="194548" y="19736"/>
                </a:lnTo>
                <a:lnTo>
                  <a:pt x="177729" y="19736"/>
                </a:lnTo>
                <a:lnTo>
                  <a:pt x="177729" y="16835"/>
                </a:lnTo>
                <a:lnTo>
                  <a:pt x="191137" y="16835"/>
                </a:lnTo>
                <a:cubicBezTo>
                  <a:pt x="191137" y="15602"/>
                  <a:pt x="190894" y="14502"/>
                  <a:pt x="190400" y="13535"/>
                </a:cubicBezTo>
                <a:cubicBezTo>
                  <a:pt x="189917" y="12568"/>
                  <a:pt x="189227" y="11802"/>
                  <a:pt x="188327" y="11268"/>
                </a:cubicBezTo>
                <a:cubicBezTo>
                  <a:pt x="187437" y="10701"/>
                  <a:pt x="186383" y="10401"/>
                  <a:pt x="185173" y="10401"/>
                </a:cubicBezTo>
                <a:cubicBezTo>
                  <a:pt x="183836" y="10401"/>
                  <a:pt x="182680" y="10735"/>
                  <a:pt x="181706" y="11401"/>
                </a:cubicBezTo>
                <a:cubicBezTo>
                  <a:pt x="180739" y="12068"/>
                  <a:pt x="179996" y="12902"/>
                  <a:pt x="179476" y="13968"/>
                </a:cubicBezTo>
                <a:cubicBezTo>
                  <a:pt x="178956" y="15002"/>
                  <a:pt x="178692" y="16135"/>
                  <a:pt x="178692" y="17336"/>
                </a:cubicBezTo>
                <a:lnTo>
                  <a:pt x="178692" y="19269"/>
                </a:lnTo>
                <a:cubicBezTo>
                  <a:pt x="178692" y="20936"/>
                  <a:pt x="178979" y="22336"/>
                  <a:pt x="179546" y="23470"/>
                </a:cubicBezTo>
                <a:cubicBezTo>
                  <a:pt x="180123" y="24603"/>
                  <a:pt x="180923" y="25470"/>
                  <a:pt x="181946" y="26070"/>
                </a:cubicBezTo>
                <a:cubicBezTo>
                  <a:pt x="182970" y="26670"/>
                  <a:pt x="184160" y="26937"/>
                  <a:pt x="185513" y="26937"/>
                </a:cubicBezTo>
                <a:cubicBezTo>
                  <a:pt x="186393" y="26937"/>
                  <a:pt x="187190" y="26837"/>
                  <a:pt x="187900" y="26570"/>
                </a:cubicBezTo>
                <a:cubicBezTo>
                  <a:pt x="188620" y="26337"/>
                  <a:pt x="189240" y="25937"/>
                  <a:pt x="189760" y="25437"/>
                </a:cubicBezTo>
                <a:cubicBezTo>
                  <a:pt x="190280" y="24937"/>
                  <a:pt x="190684" y="24303"/>
                  <a:pt x="190967" y="23536"/>
                </a:cubicBezTo>
                <a:lnTo>
                  <a:pt x="194208" y="24436"/>
                </a:lnTo>
                <a:cubicBezTo>
                  <a:pt x="193868" y="25537"/>
                  <a:pt x="193294" y="26503"/>
                  <a:pt x="192487" y="27337"/>
                </a:cubicBezTo>
                <a:cubicBezTo>
                  <a:pt x="191684" y="28170"/>
                  <a:pt x="190687" y="28804"/>
                  <a:pt x="189504" y="29270"/>
                </a:cubicBezTo>
                <a:cubicBezTo>
                  <a:pt x="188320" y="29737"/>
                  <a:pt x="186990" y="29970"/>
                  <a:pt x="185513" y="29970"/>
                </a:cubicBezTo>
                <a:close/>
                <a:moveTo>
                  <a:pt x="199648" y="29504"/>
                </a:moveTo>
                <a:lnTo>
                  <a:pt x="199648" y="7701"/>
                </a:lnTo>
                <a:lnTo>
                  <a:pt x="202889" y="7701"/>
                </a:lnTo>
                <a:lnTo>
                  <a:pt x="202889" y="10968"/>
                </a:lnTo>
                <a:lnTo>
                  <a:pt x="203115" y="10968"/>
                </a:lnTo>
                <a:cubicBezTo>
                  <a:pt x="203512" y="9901"/>
                  <a:pt x="204232" y="9035"/>
                  <a:pt x="205272" y="8368"/>
                </a:cubicBezTo>
                <a:cubicBezTo>
                  <a:pt x="206316" y="7668"/>
                  <a:pt x="207489" y="7334"/>
                  <a:pt x="208796" y="7334"/>
                </a:cubicBezTo>
                <a:cubicBezTo>
                  <a:pt x="209043" y="7334"/>
                  <a:pt x="209350" y="7334"/>
                  <a:pt x="209720" y="7368"/>
                </a:cubicBezTo>
                <a:cubicBezTo>
                  <a:pt x="210090" y="7368"/>
                  <a:pt x="210370" y="7368"/>
                  <a:pt x="210560" y="7401"/>
                </a:cubicBezTo>
                <a:lnTo>
                  <a:pt x="210560" y="10801"/>
                </a:lnTo>
                <a:cubicBezTo>
                  <a:pt x="210446" y="10768"/>
                  <a:pt x="210183" y="10735"/>
                  <a:pt x="209776" y="10668"/>
                </a:cubicBezTo>
                <a:cubicBezTo>
                  <a:pt x="209379" y="10601"/>
                  <a:pt x="208959" y="10568"/>
                  <a:pt x="208513" y="10568"/>
                </a:cubicBezTo>
                <a:cubicBezTo>
                  <a:pt x="207453" y="10568"/>
                  <a:pt x="206506" y="10801"/>
                  <a:pt x="205672" y="11268"/>
                </a:cubicBezTo>
                <a:cubicBezTo>
                  <a:pt x="204849" y="11701"/>
                  <a:pt x="204196" y="12302"/>
                  <a:pt x="203712" y="13068"/>
                </a:cubicBezTo>
                <a:cubicBezTo>
                  <a:pt x="203239" y="13835"/>
                  <a:pt x="203002" y="14702"/>
                  <a:pt x="203002" y="15702"/>
                </a:cubicBezTo>
                <a:lnTo>
                  <a:pt x="203002" y="29504"/>
                </a:lnTo>
                <a:lnTo>
                  <a:pt x="199648" y="29504"/>
                </a:lnTo>
                <a:close/>
              </a:path>
            </a:pathLst>
          </a:custGeom>
          <a:solidFill>
            <a:srgbClr val="535266"/>
          </a:solidFill>
          <a:ln w="3334" cap="flat">
            <a:noFill/>
            <a:prstDash val="solid"/>
            <a:miter/>
          </a:ln>
        </p:spPr>
        <p:txBody>
          <a:bodyPr rtlCol="0"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3554">
              <a:defRPr/>
            </a:pPr>
            <a:endParaRPr lang="en-RU" sz="3597" kern="0">
              <a:solidFill>
                <a:srgbClr val="302E47"/>
              </a:solidFill>
              <a:latin typeface="Tahoma"/>
            </a:endParaRPr>
          </a:p>
        </p:txBody>
      </p:sp>
      <p:pic>
        <p:nvPicPr>
          <p:cNvPr id="168" name="Picture 167">
            <a:extLst>
              <a:ext uri="{FF2B5EF4-FFF2-40B4-BE49-F238E27FC236}">
                <a16:creationId xmlns:a16="http://schemas.microsoft.com/office/drawing/2014/main" id="{36043068-30F5-353D-5E2F-BBE6A289228F}"/>
              </a:ext>
            </a:extLst>
          </p:cNvPr>
          <p:cNvPicPr>
            <a:picLocks noChangeAspect="1"/>
          </p:cNvPicPr>
          <p:nvPr/>
        </p:nvPicPr>
        <p:blipFill>
          <a:blip r:embed="rId21"/>
          <a:stretch>
            <a:fillRect/>
          </a:stretch>
        </p:blipFill>
        <p:spPr>
          <a:xfrm>
            <a:off x="2244339" y="3687625"/>
            <a:ext cx="199197" cy="217915"/>
          </a:xfrm>
          <a:prstGeom prst="rect">
            <a:avLst/>
          </a:prstGeom>
        </p:spPr>
      </p:pic>
      <p:grpSp>
        <p:nvGrpSpPr>
          <p:cNvPr id="6" name="Group 5">
            <a:extLst>
              <a:ext uri="{FF2B5EF4-FFF2-40B4-BE49-F238E27FC236}">
                <a16:creationId xmlns:a16="http://schemas.microsoft.com/office/drawing/2014/main" id="{8C1DD70B-3FF5-AE45-A97B-AE2CDE5010AA}"/>
              </a:ext>
            </a:extLst>
          </p:cNvPr>
          <p:cNvGrpSpPr>
            <a:grpSpLocks noChangeAspect="1"/>
          </p:cNvGrpSpPr>
          <p:nvPr/>
        </p:nvGrpSpPr>
        <p:grpSpPr>
          <a:xfrm>
            <a:off x="4136518" y="4355180"/>
            <a:ext cx="1157286" cy="376367"/>
            <a:chOff x="5066222" y="4630669"/>
            <a:chExt cx="707825" cy="230196"/>
          </a:xfrm>
        </p:grpSpPr>
        <p:pic>
          <p:nvPicPr>
            <p:cNvPr id="3" name="Picture 2">
              <a:extLst>
                <a:ext uri="{FF2B5EF4-FFF2-40B4-BE49-F238E27FC236}">
                  <a16:creationId xmlns:a16="http://schemas.microsoft.com/office/drawing/2014/main" id="{2EB417C7-D6F2-401B-C95D-2676E3A536EC}"/>
                </a:ext>
              </a:extLst>
            </p:cNvPr>
            <p:cNvPicPr>
              <a:picLocks noChangeAspect="1"/>
            </p:cNvPicPr>
            <p:nvPr/>
          </p:nvPicPr>
          <p:blipFill rotWithShape="1">
            <a:blip r:embed="rId22"/>
            <a:srcRect l="1762" r="1762"/>
            <a:stretch/>
          </p:blipFill>
          <p:spPr>
            <a:xfrm>
              <a:off x="5066222" y="4630669"/>
              <a:ext cx="222082" cy="230196"/>
            </a:xfrm>
            <a:prstGeom prst="rect">
              <a:avLst/>
            </a:prstGeom>
          </p:spPr>
        </p:pic>
        <p:sp>
          <p:nvSpPr>
            <p:cNvPr id="5" name="TextBox 4">
              <a:extLst>
                <a:ext uri="{FF2B5EF4-FFF2-40B4-BE49-F238E27FC236}">
                  <a16:creationId xmlns:a16="http://schemas.microsoft.com/office/drawing/2014/main" id="{42C6B9FE-3470-9DE1-051E-F0266A7EEEB5}"/>
                </a:ext>
              </a:extLst>
            </p:cNvPr>
            <p:cNvSpPr txBox="1"/>
            <p:nvPr/>
          </p:nvSpPr>
          <p:spPr>
            <a:xfrm>
              <a:off x="5320128" y="4699739"/>
              <a:ext cx="453919" cy="103424"/>
            </a:xfrm>
            <a:prstGeom prst="rect">
              <a:avLst/>
            </a:prstGeom>
            <a:noFill/>
          </p:spPr>
          <p:txBody>
            <a:bodyPr wrap="none" lIns="0" tIns="0" rIns="0" bIns="0" rtlCol="0" anchor="ctr" anchorCtr="0">
              <a:no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513875">
                <a:lnSpc>
                  <a:spcPct val="90000"/>
                </a:lnSpc>
                <a:spcBef>
                  <a:spcPts val="225"/>
                </a:spcBef>
                <a:spcAft>
                  <a:spcPts val="225"/>
                </a:spcAft>
                <a:buClr>
                  <a:srgbClr val="0087FF"/>
                </a:buClr>
                <a:defRPr/>
              </a:pPr>
              <a:r>
                <a:rPr lang="en-US" sz="600" kern="0">
                  <a:solidFill>
                    <a:srgbClr val="939598"/>
                  </a:solidFill>
                  <a:latin typeface="Tahoma"/>
                </a:rPr>
                <a:t>Kanister.io</a:t>
              </a:r>
            </a:p>
          </p:txBody>
        </p:sp>
      </p:grpSp>
      <p:pic>
        <p:nvPicPr>
          <p:cNvPr id="7" name="Picture 6" descr="Icon&#10;&#10;Description automatically generated">
            <a:extLst>
              <a:ext uri="{FF2B5EF4-FFF2-40B4-BE49-F238E27FC236}">
                <a16:creationId xmlns:a16="http://schemas.microsoft.com/office/drawing/2014/main" id="{D173B1F3-7FBB-598C-A70C-17C2ED231589}"/>
              </a:ext>
            </a:extLst>
          </p:cNvPr>
          <p:cNvPicPr>
            <a:picLocks noChangeAspect="1"/>
          </p:cNvPicPr>
          <p:nvPr/>
        </p:nvPicPr>
        <p:blipFill>
          <a:blip r:embed="rId23"/>
          <a:stretch>
            <a:fillRect/>
          </a:stretch>
        </p:blipFill>
        <p:spPr>
          <a:xfrm>
            <a:off x="141486" y="1717134"/>
            <a:ext cx="547595" cy="547597"/>
          </a:xfrm>
          <a:prstGeom prst="rect">
            <a:avLst/>
          </a:prstGeom>
        </p:spPr>
      </p:pic>
      <p:pic>
        <p:nvPicPr>
          <p:cNvPr id="8" name="Picture 7" descr="Icon&#10;&#10;Description automatically generated">
            <a:extLst>
              <a:ext uri="{FF2B5EF4-FFF2-40B4-BE49-F238E27FC236}">
                <a16:creationId xmlns:a16="http://schemas.microsoft.com/office/drawing/2014/main" id="{B4671114-C780-8A9B-073B-BF170396AB4E}"/>
              </a:ext>
            </a:extLst>
          </p:cNvPr>
          <p:cNvPicPr>
            <a:picLocks noChangeAspect="1"/>
          </p:cNvPicPr>
          <p:nvPr/>
        </p:nvPicPr>
        <p:blipFill>
          <a:blip r:embed="rId23"/>
          <a:stretch>
            <a:fillRect/>
          </a:stretch>
        </p:blipFill>
        <p:spPr>
          <a:xfrm>
            <a:off x="3066874" y="1716904"/>
            <a:ext cx="547595" cy="547597"/>
          </a:xfrm>
          <a:prstGeom prst="rect">
            <a:avLst/>
          </a:prstGeom>
        </p:spPr>
      </p:pic>
      <p:pic>
        <p:nvPicPr>
          <p:cNvPr id="9" name="Picture 8" descr="Icon&#10;&#10;Description automatically generated">
            <a:extLst>
              <a:ext uri="{FF2B5EF4-FFF2-40B4-BE49-F238E27FC236}">
                <a16:creationId xmlns:a16="http://schemas.microsoft.com/office/drawing/2014/main" id="{6E3B4189-8156-001E-FC27-A7B490564CB2}"/>
              </a:ext>
            </a:extLst>
          </p:cNvPr>
          <p:cNvPicPr>
            <a:picLocks noChangeAspect="1"/>
          </p:cNvPicPr>
          <p:nvPr/>
        </p:nvPicPr>
        <p:blipFill>
          <a:blip r:embed="rId23"/>
          <a:stretch>
            <a:fillRect/>
          </a:stretch>
        </p:blipFill>
        <p:spPr>
          <a:xfrm>
            <a:off x="5978482" y="1716901"/>
            <a:ext cx="547595" cy="547597"/>
          </a:xfrm>
          <a:prstGeom prst="rect">
            <a:avLst/>
          </a:prstGeom>
        </p:spPr>
      </p:pic>
    </p:spTree>
    <p:extLst>
      <p:ext uri="{BB962C8B-B14F-4D97-AF65-F5344CB8AC3E}">
        <p14:creationId xmlns:p14="http://schemas.microsoft.com/office/powerpoint/2010/main" val="29229697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0AEF7E-0F5F-60B5-1987-EB89BB991502}"/>
              </a:ext>
            </a:extLst>
          </p:cNvPr>
          <p:cNvSpPr>
            <a:spLocks noGrp="1"/>
          </p:cNvSpPr>
          <p:nvPr>
            <p:ph type="title"/>
          </p:nvPr>
        </p:nvSpPr>
        <p:spPr/>
        <p:txBody>
          <a:bodyPr/>
          <a:lstStyle/>
          <a:p>
            <a:pPr>
              <a:spcAft>
                <a:spcPts val="300"/>
              </a:spcAft>
            </a:pPr>
            <a:r>
              <a:rPr lang="en-US"/>
              <a:t>Kubernetes: Stateful versus Stateless Workloads</a:t>
            </a:r>
          </a:p>
        </p:txBody>
      </p:sp>
      <p:sp>
        <p:nvSpPr>
          <p:cNvPr id="5" name="Content Placeholder 4">
            <a:extLst>
              <a:ext uri="{FF2B5EF4-FFF2-40B4-BE49-F238E27FC236}">
                <a16:creationId xmlns:a16="http://schemas.microsoft.com/office/drawing/2014/main" id="{6201BC9E-AF70-FE69-DAF3-F55E6F9F57A2}"/>
              </a:ext>
            </a:extLst>
          </p:cNvPr>
          <p:cNvSpPr>
            <a:spLocks noGrp="1"/>
          </p:cNvSpPr>
          <p:nvPr>
            <p:ph sz="half" idx="13"/>
          </p:nvPr>
        </p:nvSpPr>
        <p:spPr/>
        <p:txBody>
          <a:bodyPr vert="horz" lIns="0" tIns="0" rIns="0" bIns="0" rtlCol="0" anchor="t">
            <a:normAutofit fontScale="92500" lnSpcReduction="20000"/>
          </a:bodyPr>
          <a:lstStyle/>
          <a:p>
            <a:r>
              <a:rPr lang="en-US"/>
              <a:t>Myth 1: Everything is stateless on Kubernetes!</a:t>
            </a:r>
            <a:endParaRPr lang="ru-RU"/>
          </a:p>
          <a:p>
            <a:pPr marL="359410" lvl="1" indent="-179705"/>
            <a:r>
              <a:rPr lang="en-US"/>
              <a:t>Kubernetes cluster and application configuration as well as </a:t>
            </a:r>
            <a:r>
              <a:rPr lang="en-US" err="1"/>
              <a:t>etcd</a:t>
            </a:r>
            <a:r>
              <a:rPr lang="en-US"/>
              <a:t>, have state</a:t>
            </a:r>
            <a:endParaRPr lang="en-US">
              <a:ea typeface="Tahoma"/>
              <a:cs typeface="Tahoma"/>
            </a:endParaRPr>
          </a:p>
          <a:p>
            <a:pPr marL="539750" lvl="2" indent="-179705"/>
            <a:r>
              <a:rPr lang="en-US"/>
              <a:t>Secrets, RBAC, DNS, etc.</a:t>
            </a:r>
            <a:endParaRPr lang="en-US">
              <a:ea typeface="Tahoma"/>
              <a:cs typeface="Tahoma"/>
            </a:endParaRPr>
          </a:p>
          <a:p>
            <a:pPr marL="359410" lvl="1" indent="-179705"/>
            <a:r>
              <a:rPr lang="en-US">
                <a:hlinkClick r:id="rId2"/>
              </a:rPr>
              <a:t>CNCF Study 2020</a:t>
            </a:r>
            <a:r>
              <a:rPr lang="en-US"/>
              <a:t>: 55% of respondents running stateful workloads:</a:t>
            </a:r>
            <a:endParaRPr lang="en-US">
              <a:ea typeface="Tahoma"/>
              <a:cs typeface="Tahoma"/>
            </a:endParaRPr>
          </a:p>
          <a:p>
            <a:pPr marL="539115" indent="-179705">
              <a:lnSpc>
                <a:spcPct val="80000"/>
              </a:lnSpc>
              <a:spcAft>
                <a:spcPts val="300"/>
              </a:spcAft>
              <a:buSzPct val="100000"/>
              <a:buChar char="•"/>
            </a:pPr>
            <a:r>
              <a:rPr lang="en-US"/>
              <a:t>Databases</a:t>
            </a:r>
          </a:p>
          <a:p>
            <a:pPr marL="539115" lvl="2" indent="-179705">
              <a:lnSpc>
                <a:spcPct val="80000"/>
              </a:lnSpc>
            </a:pPr>
            <a:r>
              <a:rPr lang="en-US">
                <a:ea typeface="Tahoma"/>
                <a:cs typeface="Tahoma"/>
              </a:rPr>
              <a:t>Virtual Machines (</a:t>
            </a:r>
            <a:r>
              <a:rPr lang="en-US">
                <a:ea typeface="Tahoma"/>
                <a:cs typeface="Tahoma"/>
                <a:hlinkClick r:id="rId3"/>
              </a:rPr>
              <a:t>https://KubeVirt.io</a:t>
            </a:r>
            <a:r>
              <a:rPr lang="en-US">
                <a:ea typeface="Tahoma"/>
                <a:cs typeface="Tahoma"/>
              </a:rPr>
              <a:t>)</a:t>
            </a:r>
          </a:p>
          <a:p>
            <a:pPr marL="359410" lvl="1" indent="-179705">
              <a:lnSpc>
                <a:spcPct val="80000"/>
              </a:lnSpc>
            </a:pPr>
            <a:r>
              <a:rPr lang="en-US">
                <a:ea typeface="Tahoma"/>
                <a:cs typeface="Tahoma"/>
              </a:rPr>
              <a:t>Audit requirements unsatisfied: proof of point in time cluster state configuration</a:t>
            </a:r>
          </a:p>
          <a:p>
            <a:pPr marL="179705" indent="-179705"/>
            <a:endParaRPr lang="en-US">
              <a:ea typeface="Tahoma"/>
              <a:cs typeface="Tahoma"/>
            </a:endParaRPr>
          </a:p>
          <a:p>
            <a:pPr marL="179705" lvl="0" indent="-179705"/>
            <a:r>
              <a:rPr lang="en-US">
                <a:ea typeface="Tahoma"/>
                <a:cs typeface="Tahoma"/>
              </a:rPr>
              <a:t>Myth 2: With </a:t>
            </a:r>
            <a:r>
              <a:rPr lang="en-US" err="1">
                <a:ea typeface="Tahoma"/>
                <a:cs typeface="Tahoma"/>
              </a:rPr>
              <a:t>GitOps</a:t>
            </a:r>
            <a:r>
              <a:rPr lang="en-US">
                <a:ea typeface="Tahoma"/>
                <a:cs typeface="Tahoma"/>
              </a:rPr>
              <a:t>, if I lose a cluster, I get a new one and redeploy my applications.</a:t>
            </a:r>
          </a:p>
          <a:p>
            <a:pPr marL="285750" lvl="0" indent="-285750">
              <a:buFont typeface="Arial" panose="020B0604020202020204" pitchFamily="34" charset="0"/>
              <a:buChar char="•"/>
            </a:pPr>
            <a:r>
              <a:rPr lang="en-US">
                <a:ea typeface="Tahoma"/>
                <a:cs typeface="Tahoma"/>
              </a:rPr>
              <a:t>A variation on the above; does not satisfy persistence, data operations, audit, and …</a:t>
            </a:r>
          </a:p>
          <a:p>
            <a:pPr marL="285750" lvl="0" indent="-285750">
              <a:buFont typeface="Arial" panose="020B0604020202020204" pitchFamily="34" charset="0"/>
              <a:buChar char="•"/>
            </a:pPr>
            <a:r>
              <a:rPr lang="en-US">
                <a:ea typeface="Tahoma"/>
                <a:cs typeface="Tahoma"/>
              </a:rPr>
              <a:t>Disaster Recovery (DR): backup artifacts must leave the cluster; clusters are cattle</a:t>
            </a:r>
          </a:p>
          <a:p>
            <a:pPr marL="285750" lvl="0" indent="-285750">
              <a:buFont typeface="Arial" panose="020B0604020202020204" pitchFamily="34" charset="0"/>
              <a:buChar char="•"/>
            </a:pPr>
            <a:endParaRPr lang="en-US">
              <a:ea typeface="Tahoma"/>
              <a:cs typeface="Tahoma"/>
            </a:endParaRPr>
          </a:p>
          <a:p>
            <a:pPr marL="179705" indent="-179705"/>
            <a:r>
              <a:rPr lang="en-US">
                <a:ea typeface="Tahoma"/>
                <a:cs typeface="Tahoma"/>
              </a:rPr>
              <a:t>Myth 3: With public cloud, I am protected.</a:t>
            </a:r>
            <a:endParaRPr lang="en-US"/>
          </a:p>
          <a:p>
            <a:pPr marL="465455" indent="-285750">
              <a:buChar char="•"/>
            </a:pPr>
            <a:r>
              <a:rPr lang="en-US"/>
              <a:t>Public clouds have outages, they recommend disaster recovery!</a:t>
            </a:r>
            <a:endParaRPr lang="en-US">
              <a:ea typeface="Tahoma"/>
              <a:cs typeface="Tahoma"/>
            </a:endParaRPr>
          </a:p>
          <a:p>
            <a:pPr marL="179705"/>
            <a:endParaRPr lang="en-US"/>
          </a:p>
        </p:txBody>
      </p:sp>
    </p:spTree>
    <p:extLst>
      <p:ext uri="{BB962C8B-B14F-4D97-AF65-F5344CB8AC3E}">
        <p14:creationId xmlns:p14="http://schemas.microsoft.com/office/powerpoint/2010/main" val="4549218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0AEF7E-0F5F-60B5-1987-EB89BB991502}"/>
              </a:ext>
            </a:extLst>
          </p:cNvPr>
          <p:cNvSpPr>
            <a:spLocks noGrp="1"/>
          </p:cNvSpPr>
          <p:nvPr>
            <p:ph type="title"/>
          </p:nvPr>
        </p:nvSpPr>
        <p:spPr/>
        <p:txBody>
          <a:bodyPr/>
          <a:lstStyle/>
          <a:p>
            <a:pPr>
              <a:spcAft>
                <a:spcPts val="300"/>
              </a:spcAft>
            </a:pPr>
            <a:r>
              <a:rPr lang="en-US"/>
              <a:t>Why </a:t>
            </a:r>
            <a:r>
              <a:rPr lang="en-US" err="1"/>
              <a:t>etcd</a:t>
            </a:r>
            <a:r>
              <a:rPr lang="en-US"/>
              <a:t> Backup is a Poor Strategy</a:t>
            </a:r>
          </a:p>
        </p:txBody>
      </p:sp>
      <p:sp>
        <p:nvSpPr>
          <p:cNvPr id="5" name="Content Placeholder 4">
            <a:extLst>
              <a:ext uri="{FF2B5EF4-FFF2-40B4-BE49-F238E27FC236}">
                <a16:creationId xmlns:a16="http://schemas.microsoft.com/office/drawing/2014/main" id="{6201BC9E-AF70-FE69-DAF3-F55E6F9F57A2}"/>
              </a:ext>
            </a:extLst>
          </p:cNvPr>
          <p:cNvSpPr>
            <a:spLocks noGrp="1"/>
          </p:cNvSpPr>
          <p:nvPr>
            <p:ph sz="half" idx="13"/>
          </p:nvPr>
        </p:nvSpPr>
        <p:spPr/>
        <p:txBody>
          <a:bodyPr/>
          <a:lstStyle/>
          <a:p>
            <a:r>
              <a:rPr lang="en-US" dirty="0"/>
              <a:t>Myth: Backing up </a:t>
            </a:r>
            <a:r>
              <a:rPr lang="en-US" dirty="0" err="1"/>
              <a:t>etcd</a:t>
            </a:r>
            <a:r>
              <a:rPr lang="en-US" dirty="0"/>
              <a:t> is needed for Kubernetes!</a:t>
            </a:r>
            <a:endParaRPr lang="ru-RU" dirty="0"/>
          </a:p>
          <a:p>
            <a:pPr lvl="1" indent="0">
              <a:buNone/>
            </a:pPr>
            <a:r>
              <a:rPr lang="en-US" dirty="0"/>
              <a:t>While good for forensic and audits, in practice, nobody:</a:t>
            </a:r>
          </a:p>
          <a:p>
            <a:pPr marL="540000" lvl="2"/>
            <a:r>
              <a:rPr lang="en-US" dirty="0"/>
              <a:t>restores </a:t>
            </a:r>
            <a:r>
              <a:rPr lang="en-US" dirty="0" err="1"/>
              <a:t>etcd</a:t>
            </a:r>
            <a:r>
              <a:rPr lang="en-US" dirty="0"/>
              <a:t> in production</a:t>
            </a:r>
          </a:p>
          <a:p>
            <a:pPr marL="540000" lvl="2"/>
            <a:r>
              <a:rPr lang="en-US" dirty="0"/>
              <a:t>can easily extract </a:t>
            </a:r>
            <a:r>
              <a:rPr lang="en-US" dirty="0" err="1"/>
              <a:t>etcd</a:t>
            </a:r>
            <a:r>
              <a:rPr lang="en-US" dirty="0"/>
              <a:t> content</a:t>
            </a:r>
            <a:br>
              <a:rPr lang="en-US" dirty="0"/>
            </a:br>
            <a:endParaRPr lang="en-US" dirty="0"/>
          </a:p>
          <a:p>
            <a:pPr lvl="1" indent="0">
              <a:buNone/>
            </a:pPr>
            <a:r>
              <a:rPr lang="en-US" dirty="0"/>
              <a:t>Because cluster state constantly drifts,</a:t>
            </a:r>
            <a:br>
              <a:rPr lang="en-US" dirty="0"/>
            </a:br>
            <a:r>
              <a:rPr lang="en-US" dirty="0" err="1"/>
              <a:t>etcd</a:t>
            </a:r>
            <a:r>
              <a:rPr lang="en-US" dirty="0"/>
              <a:t> restoral will fail to bring the cluster back perfectly,</a:t>
            </a:r>
            <a:br>
              <a:rPr lang="en-US" dirty="0"/>
            </a:br>
            <a:r>
              <a:rPr lang="en-US" dirty="0"/>
              <a:t>requiring further remediation.</a:t>
            </a:r>
          </a:p>
          <a:p>
            <a:pPr lvl="1" indent="0">
              <a:buNone/>
            </a:pPr>
            <a:endParaRPr lang="en-US" dirty="0"/>
          </a:p>
          <a:p>
            <a:r>
              <a:rPr lang="en-US" dirty="0"/>
              <a:t>Conclusion: you are only as good as your last </a:t>
            </a:r>
            <a:r>
              <a:rPr lang="en-US" dirty="0" err="1"/>
              <a:t>etcd</a:t>
            </a:r>
            <a:r>
              <a:rPr lang="en-US" dirty="0"/>
              <a:t> restoral; test this myth.</a:t>
            </a:r>
          </a:p>
        </p:txBody>
      </p:sp>
    </p:spTree>
    <p:extLst>
      <p:ext uri="{BB962C8B-B14F-4D97-AF65-F5344CB8AC3E}">
        <p14:creationId xmlns:p14="http://schemas.microsoft.com/office/powerpoint/2010/main" val="7697980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78A8-6A4B-021A-7218-B85854C23C50}"/>
              </a:ext>
            </a:extLst>
          </p:cNvPr>
          <p:cNvSpPr>
            <a:spLocks noGrp="1"/>
          </p:cNvSpPr>
          <p:nvPr>
            <p:ph type="title"/>
          </p:nvPr>
        </p:nvSpPr>
        <p:spPr>
          <a:prstGeom prst="rect">
            <a:avLst/>
          </a:prstGeom>
        </p:spPr>
        <p:txBody>
          <a:bodyPr/>
          <a:lstStyle/>
          <a:p>
            <a:r>
              <a:rPr lang="en-US" dirty="0"/>
              <a:t>3-2-1 Backup Rule</a:t>
            </a:r>
          </a:p>
        </p:txBody>
      </p:sp>
      <p:sp>
        <p:nvSpPr>
          <p:cNvPr id="3" name="Rectangle: Rounded Corners 2">
            <a:extLst>
              <a:ext uri="{FF2B5EF4-FFF2-40B4-BE49-F238E27FC236}">
                <a16:creationId xmlns:a16="http://schemas.microsoft.com/office/drawing/2014/main" id="{0889020D-7F42-75A4-32D7-D0CC79B601BE}"/>
              </a:ext>
            </a:extLst>
          </p:cNvPr>
          <p:cNvSpPr/>
          <p:nvPr/>
        </p:nvSpPr>
        <p:spPr>
          <a:xfrm>
            <a:off x="281908" y="1035824"/>
            <a:ext cx="2712146" cy="3480358"/>
          </a:xfrm>
          <a:prstGeom prst="roundRect">
            <a:avLst/>
          </a:prstGeom>
          <a:noFill/>
          <a:ln w="12700">
            <a:solidFill>
              <a:schemeClr val="accent2"/>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C300CE54-395D-4871-C8FD-34F4536CEB93}"/>
              </a:ext>
            </a:extLst>
          </p:cNvPr>
          <p:cNvSpPr/>
          <p:nvPr/>
        </p:nvSpPr>
        <p:spPr>
          <a:xfrm>
            <a:off x="3188870" y="1035358"/>
            <a:ext cx="2712146" cy="3480358"/>
          </a:xfrm>
          <a:prstGeom prst="roundRect">
            <a:avLst/>
          </a:prstGeom>
          <a:noFill/>
          <a:ln w="12700">
            <a:solidFill>
              <a:schemeClr val="accent2"/>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FB02E4C-4D64-2A28-A0C4-53CFA7CABCD8}"/>
              </a:ext>
            </a:extLst>
          </p:cNvPr>
          <p:cNvSpPr/>
          <p:nvPr/>
        </p:nvSpPr>
        <p:spPr>
          <a:xfrm>
            <a:off x="6169542" y="1034891"/>
            <a:ext cx="2712146" cy="3480358"/>
          </a:xfrm>
          <a:prstGeom prst="roundRect">
            <a:avLst/>
          </a:prstGeom>
          <a:noFill/>
          <a:ln w="12700">
            <a:solidFill>
              <a:schemeClr val="accent2"/>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pic>
        <p:nvPicPr>
          <p:cNvPr id="11" name="Graphic 10" descr="Badge 3 with solid fill">
            <a:extLst>
              <a:ext uri="{FF2B5EF4-FFF2-40B4-BE49-F238E27FC236}">
                <a16:creationId xmlns:a16="http://schemas.microsoft.com/office/drawing/2014/main" id="{2CF262A9-0316-38E4-CC54-AD8144068E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384" y="1164486"/>
            <a:ext cx="914371" cy="914400"/>
          </a:xfrm>
          <a:prstGeom prst="rect">
            <a:avLst/>
          </a:prstGeom>
        </p:spPr>
      </p:pic>
      <p:pic>
        <p:nvPicPr>
          <p:cNvPr id="12" name="Graphic 11" descr="Badge with solid fill">
            <a:extLst>
              <a:ext uri="{FF2B5EF4-FFF2-40B4-BE49-F238E27FC236}">
                <a16:creationId xmlns:a16="http://schemas.microsoft.com/office/drawing/2014/main" id="{A96811A4-B17A-D320-14E8-4D82E04093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36623" y="1164486"/>
            <a:ext cx="914371" cy="914400"/>
          </a:xfrm>
          <a:prstGeom prst="rect">
            <a:avLst/>
          </a:prstGeom>
        </p:spPr>
      </p:pic>
      <p:pic>
        <p:nvPicPr>
          <p:cNvPr id="13" name="Graphic 12" descr="Badge 1 with solid fill">
            <a:extLst>
              <a:ext uri="{FF2B5EF4-FFF2-40B4-BE49-F238E27FC236}">
                <a16:creationId xmlns:a16="http://schemas.microsoft.com/office/drawing/2014/main" id="{95B11EB5-42DF-BC03-E74A-A345BA3E4C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2241" y="1164486"/>
            <a:ext cx="914371" cy="914400"/>
          </a:xfrm>
          <a:prstGeom prst="rect">
            <a:avLst/>
          </a:prstGeom>
        </p:spPr>
      </p:pic>
      <p:sp>
        <p:nvSpPr>
          <p:cNvPr id="15" name="Title 1">
            <a:extLst>
              <a:ext uri="{FF2B5EF4-FFF2-40B4-BE49-F238E27FC236}">
                <a16:creationId xmlns:a16="http://schemas.microsoft.com/office/drawing/2014/main" id="{EDC0ADFC-8326-3F45-4796-4E4E2F7C9F19}"/>
              </a:ext>
            </a:extLst>
          </p:cNvPr>
          <p:cNvSpPr txBox="1">
            <a:spLocks/>
          </p:cNvSpPr>
          <p:nvPr/>
        </p:nvSpPr>
        <p:spPr>
          <a:xfrm>
            <a:off x="437861" y="2293002"/>
            <a:ext cx="2563834" cy="960808"/>
          </a:xfrm>
          <a:prstGeom prst="rect">
            <a:avLst/>
          </a:prstGeom>
        </p:spPr>
        <p:txBody>
          <a:bodyPr lIns="0" tIns="0" rIns="0" bIns="0" anchor="t"/>
          <a:lstStyle>
            <a:lvl1pPr algn="l" defTabSz="686030" rtl="0" eaLnBrk="1" latinLnBrk="0" hangingPunct="1">
              <a:lnSpc>
                <a:spcPct val="100000"/>
              </a:lnSpc>
              <a:spcBef>
                <a:spcPct val="0"/>
              </a:spcBef>
              <a:buNone/>
              <a:defRPr lang="en-US" sz="2398" b="1" kern="1200" cap="none" spc="0" baseline="0">
                <a:ln w="3175">
                  <a:noFill/>
                </a:ln>
                <a:solidFill>
                  <a:srgbClr val="0A2F5B"/>
                </a:solidFill>
                <a:effectLst/>
                <a:latin typeface="+mj-lt"/>
                <a:ea typeface="+mn-ea"/>
                <a:cs typeface="Arial" charset="0"/>
              </a:defRPr>
            </a:lvl1pPr>
          </a:lstStyle>
          <a:p>
            <a:r>
              <a:rPr lang="en-GB" sz="2350" dirty="0">
                <a:cs typeface="Arial"/>
              </a:rPr>
              <a:t>Different</a:t>
            </a:r>
            <a:br>
              <a:rPr lang="en-GB" sz="2350" dirty="0">
                <a:cs typeface="Arial"/>
              </a:rPr>
            </a:br>
            <a:r>
              <a:rPr lang="en-GB" sz="2350" dirty="0">
                <a:cs typeface="Arial"/>
              </a:rPr>
              <a:t>Copies </a:t>
            </a:r>
          </a:p>
          <a:p>
            <a:r>
              <a:rPr lang="en-GB" sz="2350" dirty="0">
                <a:ea typeface="Tahoma"/>
                <a:cs typeface="Arial"/>
              </a:rPr>
              <a:t>Of Data</a:t>
            </a:r>
            <a:endParaRPr lang="en-GB" sz="2350" dirty="0">
              <a:ea typeface="Tahoma"/>
            </a:endParaRPr>
          </a:p>
        </p:txBody>
      </p:sp>
      <p:sp>
        <p:nvSpPr>
          <p:cNvPr id="18" name="Title 1">
            <a:extLst>
              <a:ext uri="{FF2B5EF4-FFF2-40B4-BE49-F238E27FC236}">
                <a16:creationId xmlns:a16="http://schemas.microsoft.com/office/drawing/2014/main" id="{94813306-FBA3-59FB-429D-0BEFDC618C09}"/>
              </a:ext>
            </a:extLst>
          </p:cNvPr>
          <p:cNvSpPr txBox="1">
            <a:spLocks/>
          </p:cNvSpPr>
          <p:nvPr/>
        </p:nvSpPr>
        <p:spPr>
          <a:xfrm>
            <a:off x="3262942" y="2300725"/>
            <a:ext cx="2563834" cy="960808"/>
          </a:xfrm>
          <a:prstGeom prst="rect">
            <a:avLst/>
          </a:prstGeom>
        </p:spPr>
        <p:txBody>
          <a:bodyPr lIns="0" tIns="0" rIns="0" bIns="0" anchor="t"/>
          <a:lstStyle>
            <a:lvl1pPr algn="l" defTabSz="686030" rtl="0" eaLnBrk="1" latinLnBrk="0" hangingPunct="1">
              <a:lnSpc>
                <a:spcPct val="100000"/>
              </a:lnSpc>
              <a:spcBef>
                <a:spcPct val="0"/>
              </a:spcBef>
              <a:buNone/>
              <a:defRPr lang="en-US" sz="2398" b="1" kern="1200" cap="none" spc="0" baseline="0">
                <a:ln w="3175">
                  <a:noFill/>
                </a:ln>
                <a:solidFill>
                  <a:srgbClr val="0A2F5B"/>
                </a:solidFill>
                <a:effectLst/>
                <a:latin typeface="+mj-lt"/>
                <a:ea typeface="+mn-ea"/>
                <a:cs typeface="Arial" charset="0"/>
              </a:defRPr>
            </a:lvl1pPr>
          </a:lstStyle>
          <a:p>
            <a:r>
              <a:rPr lang="en-GB" sz="2350" dirty="0">
                <a:cs typeface="Arial"/>
              </a:rPr>
              <a:t>Different</a:t>
            </a:r>
            <a:br>
              <a:rPr lang="en-GB" sz="2350" dirty="0">
                <a:cs typeface="Arial"/>
              </a:rPr>
            </a:br>
            <a:r>
              <a:rPr lang="en-GB" sz="2350" dirty="0">
                <a:cs typeface="Arial"/>
              </a:rPr>
              <a:t>Media </a:t>
            </a:r>
            <a:endParaRPr lang="en-US" dirty="0"/>
          </a:p>
        </p:txBody>
      </p:sp>
      <p:sp>
        <p:nvSpPr>
          <p:cNvPr id="19" name="Title 1">
            <a:extLst>
              <a:ext uri="{FF2B5EF4-FFF2-40B4-BE49-F238E27FC236}">
                <a16:creationId xmlns:a16="http://schemas.microsoft.com/office/drawing/2014/main" id="{8ECDE8B4-2E65-DD1B-8773-6539C555BB70}"/>
              </a:ext>
            </a:extLst>
          </p:cNvPr>
          <p:cNvSpPr txBox="1">
            <a:spLocks/>
          </p:cNvSpPr>
          <p:nvPr/>
        </p:nvSpPr>
        <p:spPr>
          <a:xfrm>
            <a:off x="6300925" y="2300259"/>
            <a:ext cx="2563834" cy="960808"/>
          </a:xfrm>
          <a:prstGeom prst="rect">
            <a:avLst/>
          </a:prstGeom>
        </p:spPr>
        <p:txBody>
          <a:bodyPr lIns="0" tIns="0" rIns="0" bIns="0" anchor="t"/>
          <a:lstStyle>
            <a:lvl1pPr algn="l" defTabSz="686030" rtl="0" eaLnBrk="1" latinLnBrk="0" hangingPunct="1">
              <a:lnSpc>
                <a:spcPct val="100000"/>
              </a:lnSpc>
              <a:spcBef>
                <a:spcPct val="0"/>
              </a:spcBef>
              <a:buNone/>
              <a:defRPr lang="en-US" sz="2398" b="1" kern="1200" cap="none" spc="0" baseline="0">
                <a:ln w="3175">
                  <a:noFill/>
                </a:ln>
                <a:solidFill>
                  <a:srgbClr val="0A2F5B"/>
                </a:solidFill>
                <a:effectLst/>
                <a:latin typeface="+mj-lt"/>
                <a:ea typeface="+mn-ea"/>
                <a:cs typeface="Arial" charset="0"/>
              </a:defRPr>
            </a:lvl1pPr>
          </a:lstStyle>
          <a:p>
            <a:r>
              <a:rPr lang="en-GB" sz="2350">
                <a:cs typeface="Arial"/>
              </a:rPr>
              <a:t>Of which is offsite</a:t>
            </a:r>
            <a:endParaRPr lang="en-US"/>
          </a:p>
        </p:txBody>
      </p:sp>
      <p:sp>
        <p:nvSpPr>
          <p:cNvPr id="14" name="TextBox 13">
            <a:extLst>
              <a:ext uri="{FF2B5EF4-FFF2-40B4-BE49-F238E27FC236}">
                <a16:creationId xmlns:a16="http://schemas.microsoft.com/office/drawing/2014/main" id="{8BC722C7-8FC6-394F-67FF-6DEE99AEC3D4}"/>
              </a:ext>
            </a:extLst>
          </p:cNvPr>
          <p:cNvSpPr txBox="1"/>
          <p:nvPr/>
        </p:nvSpPr>
        <p:spPr>
          <a:xfrm>
            <a:off x="680720" y="4673600"/>
            <a:ext cx="0" cy="0"/>
          </a:xfrm>
          <a:prstGeom prst="rect">
            <a:avLst/>
          </a:prstGeom>
          <a:noFill/>
        </p:spPr>
        <p:txBody>
          <a:bodyPr wrap="none" lIns="91440" tIns="0" rIns="91440" bIns="0" rtlCol="0" anchor="t" anchorCtr="0">
            <a:noAutofit/>
          </a:bodyPr>
          <a:lstStyle/>
          <a:p>
            <a:pPr marL="137160" indent="-137160" algn="l">
              <a:lnSpc>
                <a:spcPct val="90000"/>
              </a:lnSpc>
              <a:spcBef>
                <a:spcPts val="300"/>
              </a:spcBef>
              <a:spcAft>
                <a:spcPts val="300"/>
              </a:spcAft>
              <a:buClr>
                <a:schemeClr val="accent4"/>
              </a:buClr>
              <a:buFont typeface="Arial" panose="020B0604020202020204" pitchFamily="34" charset="0"/>
              <a:buChar char="•"/>
            </a:pPr>
            <a:r>
              <a:rPr lang="en-US" sz="1400" dirty="0">
                <a:hlinkClick r:id="rId8"/>
              </a:rPr>
              <a:t>https://</a:t>
            </a:r>
            <a:r>
              <a:rPr lang="en-US" sz="1400" dirty="0" err="1">
                <a:hlinkClick r:id="rId8"/>
              </a:rPr>
              <a:t>community.veeam.com</a:t>
            </a:r>
            <a:r>
              <a:rPr lang="en-US" sz="1400" dirty="0">
                <a:hlinkClick r:id="rId8"/>
              </a:rPr>
              <a:t>/blogs-and-podcasts-57/3-2-1-1-0-golden-backup-rule-569</a:t>
            </a:r>
            <a:endParaRPr lang="en-US" sz="1400" dirty="0"/>
          </a:p>
        </p:txBody>
      </p:sp>
    </p:spTree>
    <p:extLst>
      <p:ext uri="{BB962C8B-B14F-4D97-AF65-F5344CB8AC3E}">
        <p14:creationId xmlns:p14="http://schemas.microsoft.com/office/powerpoint/2010/main" val="37807203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78A8-6A4B-021A-7218-B85854C23C50}"/>
              </a:ext>
            </a:extLst>
          </p:cNvPr>
          <p:cNvSpPr>
            <a:spLocks noGrp="1"/>
          </p:cNvSpPr>
          <p:nvPr>
            <p:ph type="title"/>
          </p:nvPr>
        </p:nvSpPr>
        <p:spPr/>
        <p:txBody>
          <a:bodyPr/>
          <a:lstStyle/>
          <a:p>
            <a:r>
              <a:rPr lang="en-US" dirty="0"/>
              <a:t>Disaster Recovery is Measured with RPO+RTO</a:t>
            </a:r>
          </a:p>
        </p:txBody>
      </p:sp>
      <p:pic>
        <p:nvPicPr>
          <p:cNvPr id="3" name="Picture 2" descr="What is an RTO? RPO? - Global Data Vault">
            <a:extLst>
              <a:ext uri="{FF2B5EF4-FFF2-40B4-BE49-F238E27FC236}">
                <a16:creationId xmlns:a16="http://schemas.microsoft.com/office/drawing/2014/main" id="{6E8D09FF-5CC3-761C-BFFC-3A5796450F15}"/>
              </a:ext>
            </a:extLst>
          </p:cNvPr>
          <p:cNvPicPr>
            <a:picLocks noChangeAspect="1"/>
          </p:cNvPicPr>
          <p:nvPr/>
        </p:nvPicPr>
        <p:blipFill>
          <a:blip r:embed="rId2"/>
          <a:stretch>
            <a:fillRect/>
          </a:stretch>
        </p:blipFill>
        <p:spPr>
          <a:xfrm>
            <a:off x="71843" y="1326743"/>
            <a:ext cx="8773826" cy="2728087"/>
          </a:xfrm>
          <a:prstGeom prst="rect">
            <a:avLst/>
          </a:prstGeom>
        </p:spPr>
      </p:pic>
    </p:spTree>
    <p:extLst>
      <p:ext uri="{BB962C8B-B14F-4D97-AF65-F5344CB8AC3E}">
        <p14:creationId xmlns:p14="http://schemas.microsoft.com/office/powerpoint/2010/main" val="2995845166"/>
      </p:ext>
    </p:extLst>
  </p:cSld>
  <p:clrMapOvr>
    <a:masterClrMapping/>
  </p:clrMapOvr>
  <p:transition>
    <p:fade/>
  </p:transition>
</p:sld>
</file>

<file path=ppt/theme/theme1.xml><?xml version="1.0" encoding="utf-8"?>
<a:theme xmlns:a="http://schemas.openxmlformats.org/drawingml/2006/main" name="Key slides">
  <a:themeElements>
    <a:clrScheme name="Kasten Colors 2022 v7">
      <a:dk1>
        <a:srgbClr val="302E47"/>
      </a:dk1>
      <a:lt1>
        <a:srgbClr val="FFFFFF"/>
      </a:lt1>
      <a:dk2>
        <a:srgbClr val="3438CF"/>
      </a:dk2>
      <a:lt2>
        <a:srgbClr val="C2D7FF"/>
      </a:lt2>
      <a:accent1>
        <a:srgbClr val="4C5BDC"/>
      </a:accent1>
      <a:accent2>
        <a:srgbClr val="37A2DE"/>
      </a:accent2>
      <a:accent3>
        <a:srgbClr val="A3D9FF"/>
      </a:accent3>
      <a:accent4>
        <a:srgbClr val="BCD500"/>
      </a:accent4>
      <a:accent5>
        <a:srgbClr val="C20959"/>
      </a:accent5>
      <a:accent6>
        <a:srgbClr val="79159B"/>
      </a:accent6>
      <a:hlink>
        <a:srgbClr val="7C90DB"/>
      </a:hlink>
      <a:folHlink>
        <a:srgbClr val="A9BCD0"/>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2"/>
          </a:solidFill>
        </a:ln>
      </a:spPr>
      <a:bodyPr rtlCol="0" anchor="ctr"/>
      <a:lstStyle>
        <a:defPPr algn="ctr">
          <a:defRPr/>
        </a:defPPr>
      </a:lstStyle>
      <a:style>
        <a:lnRef idx="0">
          <a:scrgbClr r="0" g="0" b="0"/>
        </a:lnRef>
        <a:fillRef idx="0">
          <a:scrgbClr r="0" g="0" b="0"/>
        </a:fillRef>
        <a:effectRef idx="0">
          <a:scrgbClr r="0" g="0" b="0"/>
        </a:effectRef>
        <a:fontRef idx="minor">
          <a:schemeClr val="accent2"/>
        </a:fontRef>
      </a:style>
    </a:spDef>
    <a:lnDef>
      <a:spPr>
        <a:ln w="127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sz="2000" dirty="0" err="1" smtClean="0">
            <a:solidFill>
              <a:schemeClr val="bg1"/>
            </a:solidFill>
            <a:latin typeface="+mn-lt"/>
          </a:defRPr>
        </a:defPPr>
      </a:lstStyle>
    </a:txDef>
  </a:objectDefaults>
  <a:extraClrSchemeLst/>
  <a:extLst>
    <a:ext uri="{05A4C25C-085E-4340-85A3-A5531E510DB2}">
      <thm15:themeFamily xmlns:thm15="http://schemas.microsoft.com/office/thememl/2012/main" name="Kasten_General_Template_june_2021" id="{3ADC32E7-FB48-BF42-99DC-7F77DA1043C3}" vid="{767C5AA6-1507-4F43-BBA9-1EC383BE015E}"/>
    </a:ext>
  </a:extLst>
</a:theme>
</file>

<file path=ppt/theme/theme2.xml><?xml version="1.0" encoding="utf-8"?>
<a:theme xmlns:a="http://schemas.openxmlformats.org/drawingml/2006/main" name="BRIGHT THEME slides (secondary)">
  <a:themeElements>
    <a:clrScheme name="Custom 4">
      <a:dk1>
        <a:srgbClr val="302E47"/>
      </a:dk1>
      <a:lt1>
        <a:srgbClr val="FFFFFF"/>
      </a:lt1>
      <a:dk2>
        <a:srgbClr val="3438CF"/>
      </a:dk2>
      <a:lt2>
        <a:srgbClr val="C2D7FF"/>
      </a:lt2>
      <a:accent1>
        <a:srgbClr val="2437FF"/>
      </a:accent1>
      <a:accent2>
        <a:srgbClr val="BCD500"/>
      </a:accent2>
      <a:accent3>
        <a:srgbClr val="159E97"/>
      </a:accent3>
      <a:accent4>
        <a:srgbClr val="BCD500"/>
      </a:accent4>
      <a:accent5>
        <a:srgbClr val="C20959"/>
      </a:accent5>
      <a:accent6>
        <a:srgbClr val="79159B"/>
      </a:accent6>
      <a:hlink>
        <a:srgbClr val="7C90DB"/>
      </a:hlink>
      <a:folHlink>
        <a:srgbClr val="A9BCD0"/>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2"/>
          </a:solidFill>
        </a:ln>
      </a:spPr>
      <a:bodyPr rtlCol="0" anchor="ctr"/>
      <a:lstStyle>
        <a:defPPr algn="ctr">
          <a:defRPr/>
        </a:defPPr>
      </a:lstStyle>
      <a:style>
        <a:lnRef idx="0">
          <a:scrgbClr r="0" g="0" b="0"/>
        </a:lnRef>
        <a:fillRef idx="0">
          <a:scrgbClr r="0" g="0" b="0"/>
        </a:fillRef>
        <a:effectRef idx="0">
          <a:scrgbClr r="0" g="0" b="0"/>
        </a:effectRef>
        <a:fontRef idx="minor">
          <a:schemeClr val="accent2"/>
        </a:fontRef>
      </a:style>
    </a:spDef>
    <a:lnDef>
      <a:spPr>
        <a:ln w="127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0" rIns="91440" bIns="0" rtlCol="0" anchor="t" anchorCtr="0">
        <a:noAutofit/>
      </a:bodyPr>
      <a:lstStyle>
        <a:defPPr marL="137160" indent="-137160" algn="l">
          <a:lnSpc>
            <a:spcPct val="90000"/>
          </a:lnSpc>
          <a:spcBef>
            <a:spcPts val="300"/>
          </a:spcBef>
          <a:spcAft>
            <a:spcPts val="300"/>
          </a:spcAft>
          <a:buClr>
            <a:schemeClr val="accent4"/>
          </a:buClr>
          <a:buFont typeface="Arial" panose="020B0604020202020204" pitchFamily="34" charset="0"/>
          <a:buChar char="•"/>
          <a:defRPr sz="1400" dirty="0" smtClean="0"/>
        </a:defPPr>
      </a:lstStyle>
    </a:txDef>
  </a:objectDefaults>
  <a:extraClrSchemeLst/>
  <a:extLst>
    <a:ext uri="{05A4C25C-085E-4340-85A3-A5531E510DB2}">
      <thm15:themeFamily xmlns:thm15="http://schemas.microsoft.com/office/thememl/2012/main" name="Kasten_General_Template_june_2021" id="{3ADC32E7-FB48-BF42-99DC-7F77DA1043C3}" vid="{2A668911-AB88-2B45-90B0-A9E7E7491F69}"/>
    </a:ext>
  </a:extLst>
</a:theme>
</file>

<file path=ppt/theme/theme3.xml><?xml version="1.0" encoding="utf-8"?>
<a:theme xmlns:a="http://schemas.openxmlformats.org/drawingml/2006/main" name="1_Key slides">
  <a:themeElements>
    <a:clrScheme name="KASTEN COLOR THEME New AUG2022">
      <a:dk1>
        <a:srgbClr val="302E47"/>
      </a:dk1>
      <a:lt1>
        <a:srgbClr val="FFFFFF"/>
      </a:lt1>
      <a:dk2>
        <a:srgbClr val="3438CF"/>
      </a:dk2>
      <a:lt2>
        <a:srgbClr val="C2D7FF"/>
      </a:lt2>
      <a:accent1>
        <a:srgbClr val="2437FF"/>
      </a:accent1>
      <a:accent2>
        <a:srgbClr val="BCD500"/>
      </a:accent2>
      <a:accent3>
        <a:srgbClr val="159E97"/>
      </a:accent3>
      <a:accent4>
        <a:srgbClr val="37A2DE"/>
      </a:accent4>
      <a:accent5>
        <a:srgbClr val="C20959"/>
      </a:accent5>
      <a:accent6>
        <a:srgbClr val="79159B"/>
      </a:accent6>
      <a:hlink>
        <a:srgbClr val="7C90DB"/>
      </a:hlink>
      <a:folHlink>
        <a:srgbClr val="A9BCD0"/>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2"/>
          </a:solidFill>
        </a:ln>
      </a:spPr>
      <a:bodyPr rtlCol="0" anchor="ctr"/>
      <a:lstStyle>
        <a:defPPr algn="ctr">
          <a:defRPr/>
        </a:defPPr>
      </a:lstStyle>
      <a:style>
        <a:lnRef idx="0">
          <a:scrgbClr r="0" g="0" b="0"/>
        </a:lnRef>
        <a:fillRef idx="0">
          <a:scrgbClr r="0" g="0" b="0"/>
        </a:fillRef>
        <a:effectRef idx="0">
          <a:scrgbClr r="0" g="0" b="0"/>
        </a:effectRef>
        <a:fontRef idx="minor">
          <a:schemeClr val="accent2"/>
        </a:fontRef>
      </a:style>
    </a:spDef>
    <a:lnDef>
      <a:spPr>
        <a:ln w="127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sz="2000" dirty="0" err="1" smtClean="0">
            <a:solidFill>
              <a:schemeClr val="bg1"/>
            </a:solidFill>
            <a:latin typeface="+mn-lt"/>
          </a:defRPr>
        </a:defPPr>
      </a:lstStyle>
    </a:txDef>
  </a:objectDefaults>
  <a:extraClrSchemeLst/>
  <a:extLst>
    <a:ext uri="{05A4C25C-085E-4340-85A3-A5531E510DB2}">
      <thm15:themeFamily xmlns:thm15="http://schemas.microsoft.com/office/thememl/2012/main" name="Kasten_General_Template_june_2021" id="{3ADC32E7-FB48-BF42-99DC-7F77DA1043C3}" vid="{767C5AA6-1507-4F43-BBA9-1EC383BE015E}"/>
    </a:ext>
  </a:extLst>
</a:theme>
</file>

<file path=ppt/theme/theme4.xml><?xml version="1.0" encoding="utf-8"?>
<a:theme xmlns:a="http://schemas.openxmlformats.org/drawingml/2006/main" name="1_Content slides light">
  <a:themeElements>
    <a:clrScheme name="2023 Kasten Co-Brand ">
      <a:dk1>
        <a:srgbClr val="000000"/>
      </a:dk1>
      <a:lt1>
        <a:srgbClr val="FFFFFF"/>
      </a:lt1>
      <a:dk2>
        <a:srgbClr val="0A2F5B"/>
      </a:dk2>
      <a:lt2>
        <a:srgbClr val="FEFFFE"/>
      </a:lt2>
      <a:accent1>
        <a:srgbClr val="2437FF"/>
      </a:accent1>
      <a:accent2>
        <a:srgbClr val="93EB20"/>
      </a:accent2>
      <a:accent3>
        <a:srgbClr val="00E295"/>
      </a:accent3>
      <a:accent4>
        <a:srgbClr val="0087FF"/>
      </a:accent4>
      <a:accent5>
        <a:srgbClr val="FE415C"/>
      </a:accent5>
      <a:accent6>
        <a:srgbClr val="8776EB"/>
      </a:accent6>
      <a:hlink>
        <a:srgbClr val="5548E7"/>
      </a:hlink>
      <a:folHlink>
        <a:srgbClr val="A7B9CB"/>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B336"/>
          </a:solid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rgbClr val="00B336"/>
          </a:solidFill>
          <a:tailEnd type="none"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sz="2000" dirty="0" err="1" smtClean="0">
            <a:solidFill>
              <a:schemeClr val="bg1"/>
            </a:solidFill>
            <a:latin typeface="+mn-lt"/>
          </a:defRPr>
        </a:defPPr>
      </a:lstStyle>
    </a:txDef>
  </a:objectDefaults>
  <a:extraClrSchemeLst/>
  <a:custClrLst>
    <a:custClr name="Topaz">
      <a:srgbClr val="00B336"/>
    </a:custClr>
    <a:custClr name="Peridot">
      <a:srgbClr val="93EA20"/>
    </a:custClr>
    <a:custClr name="Jade">
      <a:srgbClr val="00E296"/>
    </a:custClr>
    <a:custClr name="BlurBird">
      <a:srgbClr val="0287FF"/>
    </a:custClr>
    <a:custClr name="Violet">
      <a:srgbClr val="4A3FDE"/>
    </a:custClr>
    <a:custClr name="VioletLight">
      <a:srgbClr val="8876EB"/>
    </a:custClr>
    <a:custClr name="NegativeRed">
      <a:srgbClr val="D60241"/>
    </a:custClr>
    <a:custClr name="Amber">
      <a:srgbClr val="FFC730"/>
    </a:custClr>
    <a:custClr name="Grey">
      <a:srgbClr val="48515F"/>
    </a:custClr>
    <a:custClr name="LightGrey">
      <a:srgbClr val="E3DFE0"/>
    </a:custClr>
    <a:custClr name="Navy">
      <a:srgbClr val="0A2F5B"/>
    </a:custClr>
    <a:custClr name="White">
      <a:srgbClr val="FFFFFF"/>
    </a:custClr>
  </a:custClrLst>
  <a:extLst>
    <a:ext uri="{05A4C25C-085E-4340-85A3-A5531E510DB2}">
      <thm15:themeFamily xmlns:thm15="http://schemas.microsoft.com/office/thememl/2012/main" name="Veeam_Corporate_Template_16x9" id="{6CBA38E1-9802-4898-A09B-5BF7DE522045}" vid="{9C3FAA57-619B-429C-93BE-F76CBA5F5F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596C90DA4C714FA1E5D83F005C3E2B" ma:contentTypeVersion="20" ma:contentTypeDescription="Create a new document." ma:contentTypeScope="" ma:versionID="321a00796661b271708573b1bfbde2bb">
  <xsd:schema xmlns:xsd="http://www.w3.org/2001/XMLSchema" xmlns:xs="http://www.w3.org/2001/XMLSchema" xmlns:p="http://schemas.microsoft.com/office/2006/metadata/properties" xmlns:ns1="http://schemas.microsoft.com/sharepoint/v3" xmlns:ns2="08e74aea-2a52-4df0-aaef-bff0ab6982ab" xmlns:ns3="f4f3bd4f-a38a-4bbc-906c-5d69b7d501de" targetNamespace="http://schemas.microsoft.com/office/2006/metadata/properties" ma:root="true" ma:fieldsID="061fed340ae02181e49f5070aea8c41e" ns1:_="" ns2:_="" ns3:_="">
    <xsd:import namespace="http://schemas.microsoft.com/sharepoint/v3"/>
    <xsd:import namespace="08e74aea-2a52-4df0-aaef-bff0ab6982ab"/>
    <xsd:import namespace="f4f3bd4f-a38a-4bbc-906c-5d69b7d501d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2:MediaServiceLocation" minOccurs="0"/>
                <xsd:element ref="ns2:lcf76f155ced4ddcb4097134ff3c332f" minOccurs="0"/>
                <xsd:element ref="ns3:TaxCatchAll" minOccurs="0"/>
                <xsd:element ref="ns2:Launch" minOccurs="0"/>
                <xsd:element ref="ns1:_ip_UnifiedCompliancePolicyProperties" minOccurs="0"/>
                <xsd:element ref="ns1:_ip_UnifiedCompliancePolicyUIAction" minOccurs="0"/>
                <xsd:element ref="ns2:Contenttype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8e74aea-2a52-4df0-aaef-bff0ab6982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2f7ecf7-3daf-40a4-b73e-fe1cc035c9ac" ma:termSetId="09814cd3-568e-fe90-9814-8d621ff8fb84" ma:anchorId="fba54fb3-c3e1-fe81-a776-ca4b69148c4d" ma:open="true" ma:isKeyword="false">
      <xsd:complexType>
        <xsd:sequence>
          <xsd:element ref="pc:Terms" minOccurs="0" maxOccurs="1"/>
        </xsd:sequence>
      </xsd:complexType>
    </xsd:element>
    <xsd:element name="Launch" ma:index="24" nillable="true" ma:displayName="Launch" ma:format="Dropdown" ma:internalName="Launch">
      <xsd:simpleType>
        <xsd:restriction base="dms:Text">
          <xsd:maxLength value="255"/>
        </xsd:restriction>
      </xsd:simpleType>
    </xsd:element>
    <xsd:element name="Contenttype0" ma:index="27" nillable="true" ma:displayName="Content type" ma:format="Dropdown" ma:internalName="Contenttype0">
      <xsd:simpleType>
        <xsd:union memberTypes="dms:Text">
          <xsd:simpleType>
            <xsd:restriction base="dms:Choice">
              <xsd:enumeration value="final"/>
              <xsd:enumeration value="WIP"/>
              <xsd:enumeration value="pending"/>
              <xsd:enumeration value="expired"/>
              <xsd:enumeration value="Choice 5"/>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f4f3bd4f-a38a-4bbc-906c-5d69b7d501d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c40c580-8bf5-45f7-95e6-e5d13f6bdbed}" ma:internalName="TaxCatchAll" ma:showField="CatchAllData" ma:web="f4f3bd4f-a38a-4bbc-906c-5d69b7d501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4f3bd4f-a38a-4bbc-906c-5d69b7d501de">
      <UserInfo>
        <DisplayName>Adam Bergh</DisplayName>
        <AccountId>56</AccountId>
        <AccountType/>
      </UserInfo>
      <UserInfo>
        <DisplayName>Gaurav Rishi</DisplayName>
        <AccountId>33</AccountId>
        <AccountType/>
      </UserInfo>
      <UserInfo>
        <DisplayName>Thomas D. Manville</DisplayName>
        <AccountId>59</AccountId>
        <AccountType/>
      </UserInfo>
      <UserInfo>
        <DisplayName>Matt Bator</DisplayName>
        <AccountId>105</AccountId>
        <AccountType/>
      </UserInfo>
      <UserInfo>
        <DisplayName>Mike Carcerano</DisplayName>
        <AccountId>568</AccountId>
        <AccountType/>
      </UserInfo>
      <UserInfo>
        <DisplayName>Kimberly Harrell</DisplayName>
        <AccountId>581</AccountId>
        <AccountType/>
      </UserInfo>
      <UserInfo>
        <DisplayName>Mark Lavi</DisplayName>
        <AccountId>566</AccountId>
        <AccountType/>
      </UserInfo>
      <UserInfo>
        <DisplayName>April Bacarro</DisplayName>
        <AccountId>43</AccountId>
        <AccountType/>
      </UserInfo>
      <UserInfo>
        <DisplayName>Mark Swalwell</DisplayName>
        <AccountId>424</AccountId>
        <AccountType/>
      </UserInfo>
    </SharedWithUsers>
    <TaxCatchAll xmlns="f4f3bd4f-a38a-4bbc-906c-5d69b7d501de" xsi:nil="true"/>
    <lcf76f155ced4ddcb4097134ff3c332f xmlns="08e74aea-2a52-4df0-aaef-bff0ab6982ab">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Launch xmlns="08e74aea-2a52-4df0-aaef-bff0ab6982ab" xsi:nil="true"/>
    <Contenttype0 xmlns="08e74aea-2a52-4df0-aaef-bff0ab6982ab" xsi:nil="true"/>
  </documentManagement>
</p:properties>
</file>

<file path=customXml/itemProps1.xml><?xml version="1.0" encoding="utf-8"?>
<ds:datastoreItem xmlns:ds="http://schemas.openxmlformats.org/officeDocument/2006/customXml" ds:itemID="{11C6E027-E444-4C8B-AF86-205752ACA33D}">
  <ds:schemaRefs>
    <ds:schemaRef ds:uri="08e74aea-2a52-4df0-aaef-bff0ab6982ab"/>
    <ds:schemaRef ds:uri="f4f3bd4f-a38a-4bbc-906c-5d69b7d501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5BD9305-F2A6-4227-837C-B4043BC74ECC}">
  <ds:schemaRefs>
    <ds:schemaRef ds:uri="http://schemas.microsoft.com/sharepoint/v3/contenttype/forms"/>
  </ds:schemaRefs>
</ds:datastoreItem>
</file>

<file path=customXml/itemProps3.xml><?xml version="1.0" encoding="utf-8"?>
<ds:datastoreItem xmlns:ds="http://schemas.openxmlformats.org/officeDocument/2006/customXml" ds:itemID="{E4C39AA7-EB4B-4889-9FB7-D13BB39487BC}">
  <ds:schemaRefs>
    <ds:schemaRef ds:uri="08e74aea-2a52-4df0-aaef-bff0ab6982ab"/>
    <ds:schemaRef ds:uri="f4f3bd4f-a38a-4bbc-906c-5d69b7d501d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Key slides</Template>
  <TotalTime>0</TotalTime>
  <Words>1909</Words>
  <Application>Microsoft Macintosh PowerPoint</Application>
  <PresentationFormat>Custom</PresentationFormat>
  <Paragraphs>279</Paragraphs>
  <Slides>39</Slides>
  <Notes>17</Notes>
  <HiddenSlides>0</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39</vt:i4>
      </vt:variant>
    </vt:vector>
  </HeadingPairs>
  <TitlesOfParts>
    <vt:vector size="50" baseType="lpstr">
      <vt:lpstr>-apple-system</vt:lpstr>
      <vt:lpstr>Arial</vt:lpstr>
      <vt:lpstr>Calibri</vt:lpstr>
      <vt:lpstr>Open Sans</vt:lpstr>
      <vt:lpstr>Roboto</vt:lpstr>
      <vt:lpstr>Source Sans Pro</vt:lpstr>
      <vt:lpstr>Tahoma</vt:lpstr>
      <vt:lpstr>Key slides</vt:lpstr>
      <vt:lpstr>BRIGHT THEME slides (secondary)</vt:lpstr>
      <vt:lpstr>1_Key slides</vt:lpstr>
      <vt:lpstr>1_Content slides light</vt:lpstr>
      <vt:lpstr>PowerPoint Presentation</vt:lpstr>
      <vt:lpstr>PowerPoint Presentation</vt:lpstr>
      <vt:lpstr>From Stateless to Stateful</vt:lpstr>
      <vt:lpstr>As Kubernetes has matured</vt:lpstr>
      <vt:lpstr>Cloud Native Deployment Patterns</vt:lpstr>
      <vt:lpstr>Kubernetes: Stateful versus Stateless Workloads</vt:lpstr>
      <vt:lpstr>Why etcd Backup is a Poor Strategy</vt:lpstr>
      <vt:lpstr>3-2-1 Backup Rule</vt:lpstr>
      <vt:lpstr>Disaster Recovery is Measured with RPO+RTO</vt:lpstr>
      <vt:lpstr>What is an Application Consistent Backup?</vt:lpstr>
      <vt:lpstr>Kubernetes Challenges for Backup and Recovery</vt:lpstr>
      <vt:lpstr>PowerPoint Presentation</vt:lpstr>
      <vt:lpstr>Kanister.io is now a CNCF.io Sandbox Project!</vt:lpstr>
      <vt:lpstr>PowerPoint Presentation</vt:lpstr>
      <vt:lpstr>Execution Walkthrough</vt:lpstr>
      <vt:lpstr>Execution Walkthrough</vt:lpstr>
      <vt:lpstr>Execution Walkthrough</vt:lpstr>
      <vt:lpstr>Execution Walkthrough</vt:lpstr>
      <vt:lpstr>Execution Walkthrough</vt:lpstr>
      <vt:lpstr>Execution Walkthrough</vt:lpstr>
      <vt:lpstr>PowerPoint Presentation</vt:lpstr>
      <vt:lpstr>Kasten K10 Consistency Spectrum for Data Services</vt:lpstr>
      <vt:lpstr>Blueprints are Custom Resources </vt:lpstr>
      <vt:lpstr>Blueprints have actions:  Backup</vt:lpstr>
      <vt:lpstr>Blueprints have actions: Restore</vt:lpstr>
      <vt:lpstr>Blueprints have actions:  Delete</vt:lpstr>
      <vt:lpstr>PowerPoint Presentation</vt:lpstr>
      <vt:lpstr>Command Line is great… </vt:lpstr>
      <vt:lpstr>I wanted a way to Visualise these resources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Kanister.io Resources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Victoria Avseeva</dc:creator>
  <cp:keywords/>
  <dc:description/>
  <cp:lastModifiedBy>Mark Lavi</cp:lastModifiedBy>
  <cp:revision>2</cp:revision>
  <cp:lastPrinted>2017-05-13T15:11:09Z</cp:lastPrinted>
  <dcterms:created xsi:type="dcterms:W3CDTF">2022-03-29T16:06:34Z</dcterms:created>
  <dcterms:modified xsi:type="dcterms:W3CDTF">2023-12-05T15:06:41Z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CMWhitepaperType">
    <vt:lpwstr/>
  </property>
  <property fmtid="{D5CDD505-2E9C-101B-9397-08002B2CF9AE}" pid="3" name="ECMLanguage">
    <vt:lpwstr>3;#English|07f96b39-8f94-4216-97e6-b78eba3c58e1</vt:lpwstr>
  </property>
  <property fmtid="{D5CDD505-2E9C-101B-9397-08002B2CF9AE}" pid="4" name="i74269a7de984593b031d34cb385df95">
    <vt:lpwstr/>
  </property>
  <property fmtid="{D5CDD505-2E9C-101B-9397-08002B2CF9AE}" pid="5" name="ECMMarketAnalysisType">
    <vt:lpwstr/>
  </property>
  <property fmtid="{D5CDD505-2E9C-101B-9397-08002B2CF9AE}" pid="6" name="ECMVertical">
    <vt:lpwstr/>
  </property>
  <property fmtid="{D5CDD505-2E9C-101B-9397-08002B2CF9AE}" pid="7" name="ECMPartnerCustomer">
    <vt:lpwstr>54;#Customer|6123597a-1913-44dc-9924-b5c9eb8e9234</vt:lpwstr>
  </property>
  <property fmtid="{D5CDD505-2E9C-101B-9397-08002B2CF9AE}" pid="8" name="m5ad6e19f9e2479e8c23350beb1070d4">
    <vt:lpwstr/>
  </property>
  <property fmtid="{D5CDD505-2E9C-101B-9397-08002B2CF9AE}" pid="9" name="TaxKeyword">
    <vt:lpwstr/>
  </property>
  <property fmtid="{D5CDD505-2E9C-101B-9397-08002B2CF9AE}" pid="10" name="pf314b354fff4d4aa1f45915919fefca">
    <vt:lpwstr/>
  </property>
  <property fmtid="{D5CDD505-2E9C-101B-9397-08002B2CF9AE}" pid="11" name="ECMUIType">
    <vt:lpwstr/>
  </property>
  <property fmtid="{D5CDD505-2E9C-101B-9397-08002B2CF9AE}" pid="12" name="ECMPrintGraphicsSubject">
    <vt:lpwstr/>
  </property>
  <property fmtid="{D5CDD505-2E9C-101B-9397-08002B2CF9AE}" pid="13" name="neb7c065c857415f9da8b13e76c99072">
    <vt:lpwstr>Presentations|de4c0233-fbe6-422a-80a4-179d0996851d</vt:lpwstr>
  </property>
  <property fmtid="{D5CDD505-2E9C-101B-9397-08002B2CF9AE}" pid="14" name="ECMAlliances">
    <vt:lpwstr>263;#All Solutions|c9767bc9-9e10-4aa9-8cdd-5882c5154d8e</vt:lpwstr>
  </property>
  <property fmtid="{D5CDD505-2E9C-101B-9397-08002B2CF9AE}" pid="15" name="ECMHypervisor">
    <vt:lpwstr/>
  </property>
  <property fmtid="{D5CDD505-2E9C-101B-9397-08002B2CF9AE}" pid="16" name="j34c59180bf04b139f26e4d7d5575b31">
    <vt:lpwstr/>
  </property>
  <property fmtid="{D5CDD505-2E9C-101B-9397-08002B2CF9AE}" pid="17" name="ECMDesignResourcesSubject">
    <vt:lpwstr/>
  </property>
  <property fmtid="{D5CDD505-2E9C-101B-9397-08002B2CF9AE}" pid="18" name="LikesCount">
    <vt:i4>1</vt:i4>
  </property>
  <property fmtid="{D5CDD505-2E9C-101B-9397-08002B2CF9AE}" pid="19" name="e6ef8ae30fac436c9569166a91d4fc76">
    <vt:lpwstr/>
  </property>
  <property fmtid="{D5CDD505-2E9C-101B-9397-08002B2CF9AE}" pid="20" name="ECMCallScriptType">
    <vt:lpwstr/>
  </property>
  <property fmtid="{D5CDD505-2E9C-101B-9397-08002B2CF9AE}" pid="21" name="ECMMarketingStage">
    <vt:lpwstr/>
  </property>
  <property fmtid="{D5CDD505-2E9C-101B-9397-08002B2CF9AE}" pid="22" name="ContentTypeId">
    <vt:lpwstr>0x01010068596C90DA4C714FA1E5D83F005C3E2B</vt:lpwstr>
  </property>
  <property fmtid="{D5CDD505-2E9C-101B-9397-08002B2CF9AE}" pid="23" name="oed54f3a74e34a46ae004ab2cb3bf7e8">
    <vt:lpwstr/>
  </property>
  <property fmtid="{D5CDD505-2E9C-101B-9397-08002B2CF9AE}" pid="24" name="ECMPresentationsGraphicsSubject">
    <vt:lpwstr>238;#Documentation|c2d16c76-e873-4401-a322-baf22aa78fcd;#239;#Campaign|844b0e98-48d0-4ab4-8824-d30f597ac69c;#240;#Event|882cd065-e920-4da8-bd24-2f3a4430f981;#251;#Exhibition|933cf78d-aff3-4ec9-8a0b-8bdb50cf5d67;#255;#Sales Enablement|fee4eaef-77df-455f-8b</vt:lpwstr>
  </property>
  <property fmtid="{D5CDD505-2E9C-101B-9397-08002B2CF9AE}" pid="25" name="o5f5e85b64a34e65ad33464cb6c0b918">
    <vt:lpwstr>Documentation|c2d16c76-e873-4401-a322-baf22aa78fcd;Campaign|844b0e98-48d0-4ab4-8824-d30f597ac69c;Event|882cd065-e920-4da8-bd24-2f3a4430f981;Exhibition|933cf78d-aff3-4ec9-8a0b-8bdb50cf5d67;Sales Enablement|fee4eaef-77df-455f-8b12-efecfc4effc0</vt:lpwstr>
  </property>
  <property fmtid="{D5CDD505-2E9C-101B-9397-08002B2CF9AE}" pid="26" name="ECMInternalExternal">
    <vt:lpwstr>110;#Internal (Veeam)|70588c4f-df11-4018-95c2-d32a8f0632bb</vt:lpwstr>
  </property>
  <property fmtid="{D5CDD505-2E9C-101B-9397-08002B2CF9AE}" pid="27" name="ECMGraphicsType">
    <vt:lpwstr/>
  </property>
  <property fmtid="{D5CDD505-2E9C-101B-9397-08002B2CF9AE}" pid="28" name="TaxKeywordTaxHTField">
    <vt:lpwstr/>
  </property>
  <property fmtid="{D5CDD505-2E9C-101B-9397-08002B2CF9AE}" pid="29" name="ECMParentDoc">
    <vt:lpwstr>, </vt:lpwstr>
  </property>
  <property fmtid="{D5CDD505-2E9C-101B-9397-08002B2CF9AE}" pid="30" name="Disposition_x0020_Type">
    <vt:lpwstr/>
  </property>
  <property fmtid="{D5CDD505-2E9C-101B-9397-08002B2CF9AE}" pid="31" name="ECMProduct">
    <vt:lpwstr>259;#N/A|b72144cb-7888-4a2d-81fa-9da212a1619f</vt:lpwstr>
  </property>
  <property fmtid="{D5CDD505-2E9C-101B-9397-08002B2CF9AE}" pid="32" name="ECMStageOfSale">
    <vt:lpwstr>52;#1-Qualify|47022983-abe8-463e-ae6c-9db6a793a786;#63;#2-Identify|bcea8331-d022-4da7-b580-3c5d590c963a;#111;#3-Propose|0c3124ce-1c63-4040-a928-5205805e9eba;#112;#4-Validate Solution|922b3c00-814f-4f2c-b49f-ec9519d895e1;#193;#5-Close|1b26a1e7-5c6e-4170-87</vt:lpwstr>
  </property>
  <property fmtid="{D5CDD505-2E9C-101B-9397-08002B2CF9AE}" pid="33" name="pff748c0bd734496b79ea7ae06c0e132">
    <vt:lpwstr/>
  </property>
  <property fmtid="{D5CDD505-2E9C-101B-9397-08002B2CF9AE}" pid="34" name="f8c6466bdf284165b502514ef0960a93">
    <vt:lpwstr/>
  </property>
  <property fmtid="{D5CDD505-2E9C-101B-9397-08002B2CF9AE}" pid="35" name="ECMVendor">
    <vt:lpwstr/>
  </property>
  <property fmtid="{D5CDD505-2E9C-101B-9397-08002B2CF9AE}" pid="36" name="pd774d1a8be446d397f375a0336488e0">
    <vt:lpwstr/>
  </property>
  <property fmtid="{D5CDD505-2E9C-101B-9397-08002B2CF9AE}" pid="37" name="ECMDisposition">
    <vt:lpwstr/>
  </property>
  <property fmtid="{D5CDD505-2E9C-101B-9397-08002B2CF9AE}" pid="38" name="Link to veeam.com">
    <vt:lpwstr>, </vt:lpwstr>
  </property>
  <property fmtid="{D5CDD505-2E9C-101B-9397-08002B2CF9AE}" pid="39" name="ECMRegion">
    <vt:lpwstr>37;#Global|56018d5f-5315-4f9a-8407-54d0e761a94a</vt:lpwstr>
  </property>
  <property fmtid="{D5CDD505-2E9C-101B-9397-08002B2CF9AE}" pid="40" name="ECMPrintGraphicsType">
    <vt:lpwstr/>
  </property>
  <property fmtid="{D5CDD505-2E9C-101B-9397-08002B2CF9AE}" pid="41" name="ECMWebGraphicsType">
    <vt:lpwstr/>
  </property>
  <property fmtid="{D5CDD505-2E9C-101B-9397-08002B2CF9AE}" pid="42" name="Disposition Type">
    <vt:lpwstr/>
  </property>
  <property fmtid="{D5CDD505-2E9C-101B-9397-08002B2CF9AE}" pid="43" name="ECMIndustrySegment">
    <vt:lpwstr/>
  </property>
  <property fmtid="{D5CDD505-2E9C-101B-9397-08002B2CF9AE}" pid="44" name="d72d41b6328346bbac04a2cb37c4c885">
    <vt:lpwstr/>
  </property>
  <property fmtid="{D5CDD505-2E9C-101B-9397-08002B2CF9AE}" pid="45" name="pdff2c3639cc4f0fac7d1b55534dac16">
    <vt:lpwstr/>
  </property>
  <property fmtid="{D5CDD505-2E9C-101B-9397-08002B2CF9AE}" pid="46" name="ECMCampaignName">
    <vt:lpwstr/>
  </property>
  <property fmtid="{D5CDD505-2E9C-101B-9397-08002B2CF9AE}" pid="47" name="ECMPresentationsGraphicsType">
    <vt:lpwstr>249;#Template|5cf4d992-6a87-462f-98f4-455ae2039662</vt:lpwstr>
  </property>
  <property fmtid="{D5CDD505-2E9C-101B-9397-08002B2CF9AE}" pid="48" name="je6b2c9d664e4a95a3790782edc82042">
    <vt:lpwstr/>
  </property>
  <property fmtid="{D5CDD505-2E9C-101B-9397-08002B2CF9AE}" pid="49" name="ECMCompetitiveType">
    <vt:lpwstr/>
  </property>
  <property fmtid="{D5CDD505-2E9C-101B-9397-08002B2CF9AE}" pid="50" name="Link to Campaign in SF">
    <vt:lpwstr>, </vt:lpwstr>
  </property>
  <property fmtid="{D5CDD505-2E9C-101B-9397-08002B2CF9AE}" pid="51" name="ebe0cd54f2cc46259de1b1d3aff537a0">
    <vt:lpwstr/>
  </property>
  <property fmtid="{D5CDD505-2E9C-101B-9397-08002B2CF9AE}" pid="52" name="ECMTargetedBuyerPerson">
    <vt:lpwstr/>
  </property>
  <property fmtid="{D5CDD505-2E9C-101B-9397-08002B2CF9AE}" pid="53" name="ECMBroadNarrowAudience">
    <vt:lpwstr/>
  </property>
  <property fmtid="{D5CDD505-2E9C-101B-9397-08002B2CF9AE}" pid="54" name="ECMGuidelinesType">
    <vt:lpwstr/>
  </property>
  <property fmtid="{D5CDD505-2E9C-101B-9397-08002B2CF9AE}" pid="55" name="eaa3a7d15bed42669d645562376fe50b">
    <vt:lpwstr/>
  </property>
  <property fmtid="{D5CDD505-2E9C-101B-9397-08002B2CF9AE}" pid="56" name="c1e74be1eae249c58b0d9b737e0870a5">
    <vt:lpwstr/>
  </property>
  <property fmtid="{D5CDD505-2E9C-101B-9397-08002B2CF9AE}" pid="57" name="p0cfc8a4168949819f0998e437ec9051">
    <vt:lpwstr/>
  </property>
  <property fmtid="{D5CDD505-2E9C-101B-9397-08002B2CF9AE}" pid="58" name="n3287bb41ba64452b2830fcc408704c9">
    <vt:lpwstr/>
  </property>
  <property fmtid="{D5CDD505-2E9C-101B-9397-08002B2CF9AE}" pid="59" name="m439c7bec22e426ab1454bd2998b8711">
    <vt:lpwstr/>
  </property>
  <property fmtid="{D5CDD505-2E9C-101B-9397-08002B2CF9AE}" pid="60" name="ECMApplicationRecovery">
    <vt:lpwstr/>
  </property>
  <property fmtid="{D5CDD505-2E9C-101B-9397-08002B2CF9AE}" pid="61" name="ECMCheatSheetType">
    <vt:lpwstr/>
  </property>
  <property fmtid="{D5CDD505-2E9C-101B-9397-08002B2CF9AE}" pid="62" name="ECMAudience">
    <vt:lpwstr>171;#ALL|ad0e3522-d098-49cb-9fa5-82217f4767c5</vt:lpwstr>
  </property>
  <property fmtid="{D5CDD505-2E9C-101B-9397-08002B2CF9AE}" pid="63" name="ECMUISubject">
    <vt:lpwstr/>
  </property>
  <property fmtid="{D5CDD505-2E9C-101B-9397-08002B2CF9AE}" pid="64" name="jd36fb717478479e835e22d281dd20a3">
    <vt:lpwstr/>
  </property>
  <property fmtid="{D5CDD505-2E9C-101B-9397-08002B2CF9AE}" pid="65" name="Link to ProPartner">
    <vt:lpwstr>, </vt:lpwstr>
  </property>
  <property fmtid="{D5CDD505-2E9C-101B-9397-08002B2CF9AE}" pid="66" name="becc5d3b2da9439b90dc674b28110750">
    <vt:lpwstr/>
  </property>
  <property fmtid="{D5CDD505-2E9C-101B-9397-08002B2CF9AE}" pid="67" name="i69dcc2a6214460aa01b1136dd585917">
    <vt:lpwstr/>
  </property>
  <property fmtid="{D5CDD505-2E9C-101B-9397-08002B2CF9AE}" pid="68" name="ECMProductPresentationType">
    <vt:lpwstr/>
  </property>
  <property fmtid="{D5CDD505-2E9C-101B-9397-08002B2CF9AE}" pid="69" name="dc0d93916a9e4e28a485206eb207dc70">
    <vt:lpwstr>Template|5cf4d992-6a87-462f-98f4-455ae2039662</vt:lpwstr>
  </property>
  <property fmtid="{D5CDD505-2E9C-101B-9397-08002B2CF9AE}" pid="70" name="o85c8aad9a314074a476b64376f3fceb">
    <vt:lpwstr/>
  </property>
  <property fmtid="{D5CDD505-2E9C-101B-9397-08002B2CF9AE}" pid="71" name="ECMProductVerion">
    <vt:lpwstr>151;#N/A|13c94ca0-6b62-49d8-bd25-c160e52d2f21</vt:lpwstr>
  </property>
  <property fmtid="{D5CDD505-2E9C-101B-9397-08002B2CF9AE}" pid="72" name="ECMGuidelinesDesignSubject">
    <vt:lpwstr>179;#Presentations|de4c0233-fbe6-422a-80a4-179d0996851d</vt:lpwstr>
  </property>
  <property fmtid="{D5CDD505-2E9C-101B-9397-08002B2CF9AE}" pid="73" name="ECMDesignResourcesType">
    <vt:lpwstr/>
  </property>
  <property fmtid="{D5CDD505-2E9C-101B-9397-08002B2CF9AE}" pid="74" name="ECMWebGraphicsSubject">
    <vt:lpwstr/>
  </property>
  <property fmtid="{D5CDD505-2E9C-101B-9397-08002B2CF9AE}" pid="75" name="_dlc_DocIdItemGuid">
    <vt:lpwstr>1ac20b7d-ec00-4dbe-aef2-b76d891967eb</vt:lpwstr>
  </property>
  <property fmtid="{D5CDD505-2E9C-101B-9397-08002B2CF9AE}" pid="76" name="ECMDatasheetType">
    <vt:lpwstr/>
  </property>
  <property fmtid="{D5CDD505-2E9C-101B-9397-08002B2CF9AE}" pid="77" name="ECMEvent">
    <vt:lpwstr/>
  </property>
  <property fmtid="{D5CDD505-2E9C-101B-9397-08002B2CF9AE}" pid="78" name="ECMCompetitiveProduct">
    <vt:lpwstr/>
  </property>
  <property fmtid="{D5CDD505-2E9C-101B-9397-08002B2CF9AE}" pid="79" name="k3d1248032604096bf36963f0f8276f3">
    <vt:lpwstr/>
  </property>
  <property fmtid="{D5CDD505-2E9C-101B-9397-08002B2CF9AE}" pid="80" name="LikedBy">
    <vt:lpwstr>2;#i:0#.w|amust\eborisova</vt:lpwstr>
  </property>
  <property fmtid="{D5CDD505-2E9C-101B-9397-08002B2CF9AE}" pid="81" name="c07b6a7c25d340ec8c290ead2d7d00b1">
    <vt:lpwstr/>
  </property>
  <property fmtid="{D5CDD505-2E9C-101B-9397-08002B2CF9AE}" pid="82" name="k2148110fdb94449a6b87b8849495725">
    <vt:lpwstr/>
  </property>
  <property fmtid="{D5CDD505-2E9C-101B-9397-08002B2CF9AE}" pid="83" name="ECMFlyerType">
    <vt:lpwstr/>
  </property>
  <property fmtid="{D5CDD505-2E9C-101B-9397-08002B2CF9AE}" pid="84" name="ECMWebinarType">
    <vt:lpwstr/>
  </property>
  <property fmtid="{D5CDD505-2E9C-101B-9397-08002B2CF9AE}" pid="85" name="o86f45d8573047a98345fda25e79eb23">
    <vt:lpwstr/>
  </property>
  <property fmtid="{D5CDD505-2E9C-101B-9397-08002B2CF9AE}" pid="86" name="b3717f551f6a4808b617198e71622fc9">
    <vt:lpwstr/>
  </property>
  <property fmtid="{D5CDD505-2E9C-101B-9397-08002B2CF9AE}" pid="87" name="ECMPlaybookType">
    <vt:lpwstr/>
  </property>
  <property fmtid="{D5CDD505-2E9C-101B-9397-08002B2CF9AE}" pid="88" name="ECMFAQType">
    <vt:lpwstr/>
  </property>
  <property fmtid="{D5CDD505-2E9C-101B-9397-08002B2CF9AE}" pid="89" name="MediaServiceImageTags">
    <vt:lpwstr/>
  </property>
</Properties>
</file>